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Patagonia app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Consumer </a:t>
            </a:r>
            <a:r>
              <a:rPr lang="es-AR" dirty="0"/>
              <a:t>engagement</a:t>
            </a:r>
          </a:p>
        </p:txBody>
      </p:sp>
    </p:spTree>
    <p:extLst>
      <p:ext uri="{BB962C8B-B14F-4D97-AF65-F5344CB8AC3E}">
        <p14:creationId xmlns:p14="http://schemas.microsoft.com/office/powerpoint/2010/main" val="136300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Reducir</a:t>
            </a:r>
            <a:r>
              <a:rPr lang="en-US" dirty="0"/>
              <a:t> el </a:t>
            </a:r>
            <a:r>
              <a:rPr lang="es-AR" dirty="0"/>
              <a:t>tiempo</a:t>
            </a:r>
            <a:r>
              <a:rPr lang="en-US" dirty="0"/>
              <a:t> de </a:t>
            </a:r>
            <a:r>
              <a:rPr lang="es-AR" dirty="0"/>
              <a:t>espera</a:t>
            </a:r>
          </a:p>
          <a:p>
            <a:r>
              <a:rPr lang="es-AR" dirty="0"/>
              <a:t>Personalizar</a:t>
            </a:r>
            <a:r>
              <a:rPr lang="en-US" dirty="0"/>
              <a:t> la </a:t>
            </a:r>
            <a:r>
              <a:rPr lang="es-AR" dirty="0"/>
              <a:t>experiencia</a:t>
            </a:r>
            <a:r>
              <a:rPr lang="en-US" dirty="0"/>
              <a:t> del </a:t>
            </a:r>
            <a:r>
              <a:rPr lang="es-AR" dirty="0"/>
              <a:t>usuario</a:t>
            </a:r>
          </a:p>
          <a:p>
            <a:r>
              <a:rPr lang="es-AR" dirty="0"/>
              <a:t>Recopilar información procesada de la mayor cantidad de clientes posibles</a:t>
            </a:r>
          </a:p>
          <a:p>
            <a:r>
              <a:rPr lang="es-AR" dirty="0"/>
              <a:t>Potenciar las ventas en los distintos tipos de bares Patagonia</a:t>
            </a:r>
          </a:p>
          <a:p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5551">
            <a:off x="8576001" y="3885416"/>
            <a:ext cx="2526984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-5012" t="-2114" r="5012" b="12404"/>
          <a:stretch/>
        </p:blipFill>
        <p:spPr>
          <a:xfrm>
            <a:off x="7594917" y="1853754"/>
            <a:ext cx="2443569" cy="4242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/>
              <a:t>Aplicación nativa para dispositivos móviles</a:t>
            </a:r>
          </a:p>
          <a:p>
            <a:pPr lvl="1"/>
            <a:r>
              <a:rPr lang="es-AR" dirty="0"/>
              <a:t>Mapa de bares en detalle</a:t>
            </a:r>
          </a:p>
          <a:p>
            <a:pPr lvl="1"/>
            <a:r>
              <a:rPr lang="es-AR" dirty="0"/>
              <a:t>Logueo con Google/Facebook</a:t>
            </a:r>
          </a:p>
          <a:p>
            <a:pPr lvl="1"/>
            <a:r>
              <a:rPr lang="es-AR" dirty="0"/>
              <a:t>Perfil de consumidor</a:t>
            </a:r>
          </a:p>
          <a:p>
            <a:pPr lvl="1"/>
            <a:r>
              <a:rPr lang="es-AR" dirty="0"/>
              <a:t>Grupos de amigos</a:t>
            </a:r>
          </a:p>
          <a:p>
            <a:pPr lvl="1"/>
            <a:r>
              <a:rPr lang="es-AR" dirty="0"/>
              <a:t>Pedidos online</a:t>
            </a:r>
          </a:p>
          <a:p>
            <a:pPr lvl="1"/>
            <a:r>
              <a:rPr lang="es-AR" dirty="0"/>
              <a:t>Historial y estadísticas personales</a:t>
            </a:r>
          </a:p>
          <a:p>
            <a:pPr lvl="1"/>
            <a:r>
              <a:rPr lang="es-AR" dirty="0"/>
              <a:t>Información de Patagonia y sus productos</a:t>
            </a:r>
          </a:p>
          <a:p>
            <a:pPr lvl="1"/>
            <a:r>
              <a:rPr lang="es-AR" dirty="0"/>
              <a:t>Sección de novedades personalizadas para cada usuario </a:t>
            </a:r>
          </a:p>
          <a:p>
            <a:pPr lvl="1"/>
            <a:r>
              <a:rPr lang="es-AR" dirty="0"/>
              <a:t>Descuentos regidos por oferta-demanda</a:t>
            </a:r>
          </a:p>
          <a:p>
            <a:pPr lvl="1"/>
            <a:r>
              <a:rPr lang="es-AR" dirty="0"/>
              <a:t>Proyecciones semanales de disponibilidad de mesas en los bares.</a:t>
            </a:r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078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717"/>
          <a:stretch/>
        </p:blipFill>
        <p:spPr>
          <a:xfrm>
            <a:off x="1914382" y="3450330"/>
            <a:ext cx="1524921" cy="267450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13209"/>
          <a:stretch/>
        </p:blipFill>
        <p:spPr>
          <a:xfrm>
            <a:off x="9268643" y="3482081"/>
            <a:ext cx="1480637" cy="26427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12194"/>
          <a:stretch/>
        </p:blipFill>
        <p:spPr>
          <a:xfrm>
            <a:off x="5328424" y="1884234"/>
            <a:ext cx="2051097" cy="37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Posibles extensiones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Inclusión de un subsistema fijo de tablets en bares para incluir a mas consumidores y agilizar el proceso de compra in situ.</a:t>
            </a:r>
          </a:p>
          <a:p>
            <a:r>
              <a:rPr lang="es-AR" dirty="0"/>
              <a:t>Códigos QR por mesa/bar</a:t>
            </a:r>
          </a:p>
          <a:p>
            <a:r>
              <a:rPr lang="es-AR" dirty="0"/>
              <a:t>Sistema de puntos para obtener nuevos descuentos</a:t>
            </a:r>
          </a:p>
          <a:p>
            <a:r>
              <a:rPr lang="es-AR" dirty="0"/>
              <a:t>Subsistema de control de datos basado en Big Data</a:t>
            </a:r>
          </a:p>
        </p:txBody>
      </p:sp>
    </p:spTree>
    <p:extLst>
      <p:ext uri="{BB962C8B-B14F-4D97-AF65-F5344CB8AC3E}">
        <p14:creationId xmlns:p14="http://schemas.microsoft.com/office/powerpoint/2010/main" val="24702375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</TotalTime>
  <Words>139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Patagonia app</vt:lpstr>
      <vt:lpstr>Objetivos</vt:lpstr>
      <vt:lpstr>Solución</vt:lpstr>
      <vt:lpstr>solución</vt:lpstr>
      <vt:lpstr>Posibles extensiones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Patagonia app</dc:title>
  <dc:creator>Martin Grabina</dc:creator>
  <cp:lastModifiedBy>Tomas Ferrer</cp:lastModifiedBy>
  <cp:revision>10</cp:revision>
  <dcterms:created xsi:type="dcterms:W3CDTF">2017-04-08T21:58:43Z</dcterms:created>
  <dcterms:modified xsi:type="dcterms:W3CDTF">2017-04-09T02:38:11Z</dcterms:modified>
</cp:coreProperties>
</file>