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287" r:id="rId4"/>
    <p:sldId id="288" r:id="rId5"/>
    <p:sldId id="289" r:id="rId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1759" autoAdjust="0"/>
  </p:normalViewPr>
  <p:slideViewPr>
    <p:cSldViewPr>
      <p:cViewPr varScale="1">
        <p:scale>
          <a:sx n="59" d="100"/>
          <a:sy n="59" d="100"/>
        </p:scale>
        <p:origin x="1088" y="4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2/20/2018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a.org.uk/topics/bullshit/pdf/on-bullshi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82B4C7-8367-47AB-B929-20D9423C8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CEAF-0275-48FB-8615-E8195126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0690-4EA8-4491-A6A1-F4D801EB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493785"/>
            <a:ext cx="8489950" cy="48435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Harry Frankfurt (1986)</a:t>
            </a:r>
            <a:r>
              <a:rPr lang="en-GB" dirty="0"/>
              <a:t> On Bullshit. </a:t>
            </a:r>
            <a:r>
              <a:rPr lang="en-GB" i="1" dirty="0"/>
              <a:t>Raritan Quarterly Review</a:t>
            </a:r>
            <a:r>
              <a:rPr lang="en-GB" dirty="0"/>
              <a:t> 6(2)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“This points to a similar and fundamental aspect of the nature of bullshit: although it is produced without concern for the truth, it need not be false.”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574AB-0647-4D73-A6A9-69CEF1747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1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7F08-0BC7-4939-A3D1-6925928A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Honesty, Lies and 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2450-C27C-4BF6-AA1E-3D16872F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Honest person – knows the truth and speaks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Liar – knows the truth and contradicts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BSer</a:t>
            </a:r>
            <a:r>
              <a:rPr lang="en-US" dirty="0"/>
              <a:t> – gives no consideration to the truth one way or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EF707-037F-437B-9852-0F60427F8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9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6C0-0FC1-405B-B964-08211DAD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Rejection of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4763-3E0E-4EE5-B7C5-D067AA37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“…bullshit is a greater enemy of the truth than lies are. </a:t>
            </a:r>
          </a:p>
          <a:p>
            <a:pPr marL="0" indent="0">
              <a:buNone/>
            </a:pPr>
            <a:r>
              <a:rPr lang="en-GB" dirty="0"/>
              <a:t>	One who is concerned to report or to conceal the facts assumes that there are indeed facts that are in some way both determinate and knowable.”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dual threat: </a:t>
            </a:r>
          </a:p>
          <a:p>
            <a:pPr>
              <a:buFontTx/>
              <a:buChar char="-"/>
            </a:pPr>
            <a:r>
              <a:rPr lang="en-GB" dirty="0"/>
              <a:t>The BS may or may not be true</a:t>
            </a:r>
          </a:p>
          <a:p>
            <a:pPr>
              <a:buFontTx/>
              <a:buChar char="-"/>
            </a:pPr>
            <a:r>
              <a:rPr lang="en-GB" dirty="0"/>
              <a:t>Leads the audience to question whether other things are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5D8D-6279-49F7-ACE3-53369E10D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672E-1B8F-4638-BA18-B0BFC393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163A-11CD-4FB1-A20F-6DBE529F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claims that it is impossible to know the truth. </a:t>
            </a:r>
          </a:p>
          <a:p>
            <a:r>
              <a:rPr lang="en-US" dirty="0"/>
              <a:t>Anyone who speaks more than they research. </a:t>
            </a:r>
          </a:p>
          <a:p>
            <a:r>
              <a:rPr lang="en-US" dirty="0"/>
              <a:t>A focus on sincerity over correctness. </a:t>
            </a:r>
          </a:p>
          <a:p>
            <a:r>
              <a:rPr lang="en-US" dirty="0"/>
              <a:t>Someone who does not demonstrate a concern for the truth.  </a:t>
            </a:r>
          </a:p>
          <a:p>
            <a:r>
              <a:rPr lang="en-US" dirty="0"/>
              <a:t>Someone who is unwilling to subject themselves to a process for finding the truth, or change their mind when presented with the results of such a process.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EAB8-6716-4B05-AF8F-BBCE7164D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2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16231</TotalTime>
  <Words>181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Custom Design</vt:lpstr>
      <vt:lpstr>PowerPoint Presentation</vt:lpstr>
      <vt:lpstr>Reading</vt:lpstr>
      <vt:lpstr>Honesty, Lies and BS</vt:lpstr>
      <vt:lpstr>A Rejection of Facts</vt:lpstr>
      <vt:lpstr>Detecting BS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Gregory Erhardt</cp:lastModifiedBy>
  <cp:revision>2998</cp:revision>
  <cp:lastPrinted>2017-01-08T15:57:22Z</cp:lastPrinted>
  <dcterms:created xsi:type="dcterms:W3CDTF">2005-07-13T12:26:50Z</dcterms:created>
  <dcterms:modified xsi:type="dcterms:W3CDTF">2018-02-20T17:29:21Z</dcterms:modified>
</cp:coreProperties>
</file>