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2"/>
  </p:notesMasterIdLst>
  <p:sldIdLst>
    <p:sldId id="256" r:id="rId2"/>
    <p:sldId id="265" r:id="rId3"/>
    <p:sldId id="289" r:id="rId4"/>
    <p:sldId id="290" r:id="rId5"/>
    <p:sldId id="287" r:id="rId6"/>
    <p:sldId id="291" r:id="rId7"/>
    <p:sldId id="266" r:id="rId8"/>
    <p:sldId id="292" r:id="rId9"/>
    <p:sldId id="28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520FA-3AE0-4AEC-A23D-84176E1D4222}">
          <p14:sldIdLst>
            <p14:sldId id="256"/>
          </p14:sldIdLst>
        </p14:section>
        <p14:section name="Intro" id="{6E975945-EB93-4DFB-95E0-C825DB744CC3}">
          <p14:sldIdLst>
            <p14:sldId id="265"/>
          </p14:sldIdLst>
        </p14:section>
        <p14:section name="Overwriting" id="{E803C6E6-A58C-4355-966E-07164CF9E5B3}">
          <p14:sldIdLst>
            <p14:sldId id="289"/>
            <p14:sldId id="290"/>
            <p14:sldId id="287"/>
          </p14:sldIdLst>
        </p14:section>
        <p14:section name="Shift deleting" id="{A506B412-17E2-4BA2-818E-835AC528827D}">
          <p14:sldIdLst>
            <p14:sldId id="291"/>
            <p14:sldId id="266"/>
          </p14:sldIdLst>
        </p14:section>
        <p14:section name="Resize deleting" id="{2E1258E8-E398-44E6-A040-ECBF638EE025}">
          <p14:sldIdLst>
            <p14:sldId id="292"/>
            <p14:sldId id="28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F73A-5DD4-463A-A073-5C4707893655}" type="datetimeFigureOut">
              <a:rPr lang="en-IE" smtClean="0"/>
              <a:t>25/09/2024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5456-7BAC-49E0-BE00-8DE9C281B8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*Again, this is because we’re using an array. The Data Structures module will let us</a:t>
            </a:r>
            <a:r>
              <a:rPr lang="en-IE" baseline="0" dirty="0"/>
              <a:t> improve how to do this!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50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22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35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13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Deleting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Shifting, Resizing and Overwriting</a:t>
            </a:r>
          </a:p>
        </p:txBody>
      </p:sp>
    </p:spTree>
    <p:extLst>
      <p:ext uri="{BB962C8B-B14F-4D97-AF65-F5344CB8AC3E}">
        <p14:creationId xmlns:p14="http://schemas.microsoft.com/office/powerpoint/2010/main" val="34587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Algorithms for Deleting From an Array – </a:t>
            </a:r>
            <a:br>
              <a:rPr lang="en-IE" dirty="0"/>
            </a:br>
            <a:r>
              <a:rPr lang="en-IE" dirty="0"/>
              <a:t>Do THEY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279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Are they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b="1" dirty="0"/>
              <a:t>Overwrite</a:t>
            </a:r>
            <a:r>
              <a:rPr lang="en-IE" sz="2800" dirty="0"/>
              <a:t> only has one instruction, therefore guaranteed to finish</a:t>
            </a:r>
          </a:p>
          <a:p>
            <a:pPr lvl="2"/>
            <a:r>
              <a:rPr lang="en-IE" sz="2800" b="1" dirty="0"/>
              <a:t>Shift</a:t>
            </a:r>
            <a:r>
              <a:rPr lang="en-IE" sz="2800" dirty="0"/>
              <a:t> and </a:t>
            </a:r>
            <a:r>
              <a:rPr lang="en-IE" sz="2800" b="1" dirty="0"/>
              <a:t>resize</a:t>
            </a:r>
            <a:r>
              <a:rPr lang="en-IE" sz="2800" dirty="0"/>
              <a:t> will only run to the end of the data, therefore have endpoints</a:t>
            </a:r>
          </a:p>
          <a:p>
            <a:pPr lvl="1"/>
            <a:r>
              <a:rPr lang="en-IE" sz="3200" dirty="0"/>
              <a:t>Are they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Each algorithm has a specific action to carry out, either one time or multiple times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In all cases: The array to be updated and the position to be deleted from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For </a:t>
            </a:r>
            <a:r>
              <a:rPr lang="en-IE" sz="2800" b="1" dirty="0"/>
              <a:t>overwrite</a:t>
            </a:r>
            <a:r>
              <a:rPr lang="en-IE" sz="2800" dirty="0"/>
              <a:t> and </a:t>
            </a:r>
            <a:r>
              <a:rPr lang="en-IE" sz="2800" b="1" dirty="0"/>
              <a:t>shift</a:t>
            </a:r>
            <a:r>
              <a:rPr lang="en-IE" sz="2800" dirty="0"/>
              <a:t>: The updated original array</a:t>
            </a:r>
          </a:p>
          <a:p>
            <a:pPr lvl="2"/>
            <a:r>
              <a:rPr lang="en-IE" sz="2800" dirty="0"/>
              <a:t>For </a:t>
            </a:r>
            <a:r>
              <a:rPr lang="en-IE" sz="2800" b="1" dirty="0"/>
              <a:t>resize</a:t>
            </a:r>
            <a:r>
              <a:rPr lang="en-IE" sz="2800" dirty="0"/>
              <a:t>: The new array</a:t>
            </a:r>
          </a:p>
          <a:p>
            <a:pPr lvl="1"/>
            <a:r>
              <a:rPr lang="en-IE" sz="3200" dirty="0"/>
              <a:t>Are they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 they work in a reasonable amount of time? </a:t>
            </a:r>
          </a:p>
          <a:p>
            <a:pPr lvl="3"/>
            <a:r>
              <a:rPr lang="en-IE" sz="2800" b="1" dirty="0"/>
              <a:t>Overwrite</a:t>
            </a:r>
            <a:r>
              <a:rPr lang="en-IE" sz="2800" dirty="0"/>
              <a:t> is most efficient (one instruction)</a:t>
            </a:r>
          </a:p>
          <a:p>
            <a:pPr lvl="3"/>
            <a:r>
              <a:rPr lang="en-IE" sz="2800" b="1" dirty="0"/>
              <a:t>Shift</a:t>
            </a:r>
            <a:r>
              <a:rPr lang="en-IE" sz="2800" dirty="0"/>
              <a:t> &amp; </a:t>
            </a:r>
            <a:r>
              <a:rPr lang="en-IE" sz="2800" b="1" dirty="0"/>
              <a:t>resize</a:t>
            </a:r>
            <a:r>
              <a:rPr lang="en-IE" sz="2800" dirty="0"/>
              <a:t> only go though array once.</a:t>
            </a:r>
          </a:p>
          <a:p>
            <a:pPr lvl="2"/>
            <a:r>
              <a:rPr lang="en-IE" sz="2800" dirty="0"/>
              <a:t>Do they do their jobs? Need to test to find out (but do in theory).</a:t>
            </a:r>
          </a:p>
        </p:txBody>
      </p:sp>
    </p:spTree>
    <p:extLst>
      <p:ext uri="{BB962C8B-B14F-4D97-AF65-F5344CB8AC3E}">
        <p14:creationId xmlns:p14="http://schemas.microsoft.com/office/powerpoint/2010/main" val="293149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Deleting From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problem: You need to remove an element from a specific place in an array</a:t>
            </a:r>
          </a:p>
          <a:p>
            <a:pPr lvl="1"/>
            <a:r>
              <a:rPr lang="en-IE" sz="3200" dirty="0"/>
              <a:t>The solution:</a:t>
            </a:r>
          </a:p>
          <a:p>
            <a:pPr lvl="2"/>
            <a:r>
              <a:rPr lang="en-IE" sz="2800" dirty="0"/>
              <a:t>That depends!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There are 3 approaches to deleting</a:t>
            </a:r>
          </a:p>
          <a:p>
            <a:pPr lvl="2"/>
            <a:r>
              <a:rPr lang="en-IE" sz="2400" dirty="0"/>
              <a:t>Overwrite: Fill the specified position with a blank</a:t>
            </a:r>
          </a:p>
          <a:p>
            <a:pPr lvl="2"/>
            <a:r>
              <a:rPr lang="en-IE" sz="2400" dirty="0"/>
              <a:t>Shift: Move all data after the position being deleted backwards (leaving a blank at the end)</a:t>
            </a:r>
          </a:p>
          <a:p>
            <a:pPr lvl="2"/>
            <a:r>
              <a:rPr lang="en-IE" sz="2400" dirty="0"/>
              <a:t>Resize: Create a smaller array, then copy everything EXCLUDING the value being deleted</a:t>
            </a:r>
          </a:p>
        </p:txBody>
      </p:sp>
    </p:spTree>
    <p:extLst>
      <p:ext uri="{BB962C8B-B14F-4D97-AF65-F5344CB8AC3E}">
        <p14:creationId xmlns:p14="http://schemas.microsoft.com/office/powerpoint/2010/main" val="15578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Overwriting</a:t>
            </a:r>
            <a:r>
              <a:rPr lang="en-IE" dirty="0"/>
              <a:t> An Element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This is the easiest approach to deleting</a:t>
            </a:r>
          </a:p>
          <a:p>
            <a:pPr lvl="2"/>
            <a:r>
              <a:rPr lang="en-IE" sz="2800" dirty="0"/>
              <a:t>Wipe an element from the array by setting its position to be blank*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Major downside: Data in this approach will no longer be continuous</a:t>
            </a:r>
          </a:p>
          <a:p>
            <a:pPr lvl="2"/>
            <a:r>
              <a:rPr lang="en-IE" sz="2800" dirty="0"/>
              <a:t>There will be </a:t>
            </a:r>
            <a:r>
              <a:rPr lang="en-IE" sz="2800" b="1" u="sng" dirty="0"/>
              <a:t>gaps</a:t>
            </a:r>
            <a:r>
              <a:rPr lang="en-IE" sz="2800" dirty="0"/>
              <a:t> between pieces of information </a:t>
            </a:r>
          </a:p>
          <a:p>
            <a:pPr lvl="2"/>
            <a:r>
              <a:rPr lang="en-IE" sz="2800" dirty="0"/>
              <a:t>You’ll need to know what’s actual information and what’s just an empty space</a:t>
            </a:r>
          </a:p>
          <a:p>
            <a:pPr lvl="3"/>
            <a:r>
              <a:rPr lang="en-IE" sz="2600" dirty="0"/>
              <a:t>This is harder for primitives as they don’t use null, they have default values</a:t>
            </a:r>
          </a:p>
          <a:p>
            <a:pPr lvl="3"/>
            <a:r>
              <a:rPr lang="en-IE" sz="2600" dirty="0"/>
              <a:t>Objects will use null, so a null in an array should be a blank</a:t>
            </a:r>
          </a:p>
        </p:txBody>
      </p:sp>
    </p:spTree>
    <p:extLst>
      <p:ext uri="{BB962C8B-B14F-4D97-AF65-F5344CB8AC3E}">
        <p14:creationId xmlns:p14="http://schemas.microsoft.com/office/powerpoint/2010/main" val="23972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Primitives &amp; Their Default Values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9044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8232587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73259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4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0.0d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05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0.0f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7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‘\u0000’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2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Overwrite</a:t>
            </a:r>
            <a:r>
              <a:rPr lang="en-IE" dirty="0"/>
              <a:t> Deleting From an Array – </a:t>
            </a:r>
            <a:br>
              <a:rPr lang="en-IE" dirty="0"/>
            </a:br>
            <a:r>
              <a:rPr lang="en-IE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If slot is valid*</a:t>
            </a:r>
          </a:p>
          <a:p>
            <a:pPr lvl="2"/>
            <a:r>
              <a:rPr lang="en-IE" sz="2800" dirty="0"/>
              <a:t>Check if slot is &gt;= 0</a:t>
            </a:r>
          </a:p>
          <a:p>
            <a:pPr lvl="2"/>
            <a:r>
              <a:rPr lang="en-IE" sz="2800" dirty="0"/>
              <a:t>Check if slot is &lt; array’s length</a:t>
            </a:r>
          </a:p>
          <a:p>
            <a:pPr lvl="3"/>
            <a:r>
              <a:rPr lang="en-IE" sz="2800" dirty="0"/>
              <a:t>If both are true, set the slot/position specified to be a blank**</a:t>
            </a:r>
            <a:endParaRPr lang="en-IE" sz="26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</a:t>
            </a:r>
          </a:p>
          <a:p>
            <a:pPr lvl="1"/>
            <a:r>
              <a:rPr lang="en-IE" sz="3200" dirty="0"/>
              <a:t>*What is a valid slot?</a:t>
            </a:r>
          </a:p>
          <a:p>
            <a:pPr lvl="1"/>
            <a:r>
              <a:rPr lang="en-IE" sz="3200" dirty="0"/>
              <a:t>**What </a:t>
            </a:r>
            <a:r>
              <a:rPr lang="en-IE" sz="3200" i="1" dirty="0"/>
              <a:t>is</a:t>
            </a:r>
            <a:r>
              <a:rPr lang="en-IE" sz="3200" dirty="0"/>
              <a:t> a blank??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85074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Deleting an Element in an Array </a:t>
            </a:r>
            <a:br>
              <a:rPr lang="en-IE" dirty="0"/>
            </a:br>
            <a:r>
              <a:rPr lang="en-IE" dirty="0"/>
              <a:t>By </a:t>
            </a:r>
            <a:r>
              <a:rPr lang="en-IE" dirty="0">
                <a:solidFill>
                  <a:srgbClr val="FF0000"/>
                </a:solidFill>
              </a:rPr>
              <a:t>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Shifting is the most logical approach to deleting from an array</a:t>
            </a:r>
          </a:p>
          <a:p>
            <a:pPr lvl="2"/>
            <a:r>
              <a:rPr lang="en-IE" sz="2800" dirty="0"/>
              <a:t>Move everything after the position to be deleted back by one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you delete the value in position 2 (i.e. 18) using shifting, you end up with: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Why is the last slot in the array now filled with a 0?</a:t>
            </a:r>
          </a:p>
          <a:p>
            <a:pPr lvl="3"/>
            <a:r>
              <a:rPr lang="en-IE" sz="2800" dirty="0"/>
              <a:t>Because we are just shifting/sliding the values backwards to overwrite the slot being deleted</a:t>
            </a:r>
          </a:p>
          <a:p>
            <a:pPr lvl="3"/>
            <a:r>
              <a:rPr lang="en-IE" sz="2800" dirty="0"/>
              <a:t>We’re not changing how many slots are in the array, so the last slot ends up “blank”</a:t>
            </a:r>
          </a:p>
          <a:p>
            <a:pPr lvl="2"/>
            <a:endParaRPr lang="en-IE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6939"/>
              </p:ext>
            </p:extLst>
          </p:nvPr>
        </p:nvGraphicFramePr>
        <p:xfrm>
          <a:off x="2062479" y="264655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61180"/>
              </p:ext>
            </p:extLst>
          </p:nvPr>
        </p:nvGraphicFramePr>
        <p:xfrm>
          <a:off x="2062479" y="367199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6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Shift</a:t>
            </a:r>
            <a:r>
              <a:rPr lang="en-IE" dirty="0"/>
              <a:t> Deleting From an Array – </a:t>
            </a:r>
            <a:br>
              <a:rPr lang="en-IE" dirty="0"/>
            </a:br>
            <a:r>
              <a:rPr lang="en-IE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If the slot to be deleted from is valid:</a:t>
            </a:r>
          </a:p>
          <a:p>
            <a:pPr lvl="2"/>
            <a:r>
              <a:rPr lang="en-IE" sz="2800" dirty="0"/>
              <a:t>For each element </a:t>
            </a:r>
            <a:r>
              <a:rPr lang="en-IE" sz="2800" b="1" dirty="0"/>
              <a:t>from </a:t>
            </a:r>
            <a:r>
              <a:rPr lang="en-IE" sz="2800" dirty="0"/>
              <a:t>the element being deleted as far as the element before the end</a:t>
            </a:r>
          </a:p>
          <a:p>
            <a:pPr lvl="3"/>
            <a:r>
              <a:rPr lang="en-IE" sz="2400" dirty="0"/>
              <a:t>Copy the element in the next slot into the current slot</a:t>
            </a:r>
          </a:p>
          <a:p>
            <a:pPr lvl="4"/>
            <a:r>
              <a:rPr lang="en-IE" sz="2400" dirty="0"/>
              <a:t>In other words, copy each element into the slot before it</a:t>
            </a:r>
          </a:p>
          <a:p>
            <a:pPr lvl="2"/>
            <a:r>
              <a:rPr lang="en-IE" sz="2600" dirty="0"/>
              <a:t>Wipe the last slot by overwriting it with a blank*</a:t>
            </a:r>
          </a:p>
          <a:p>
            <a:pPr lvl="3"/>
            <a:r>
              <a:rPr lang="en-IE" sz="2800" dirty="0"/>
              <a:t>*What </a:t>
            </a:r>
            <a:r>
              <a:rPr lang="en-IE" sz="2800" i="1" dirty="0"/>
              <a:t>is</a:t>
            </a:r>
            <a:r>
              <a:rPr lang="en-IE" sz="2800" dirty="0"/>
              <a:t> a blank?? Remember, primitives have different ideas of blank!</a:t>
            </a:r>
          </a:p>
          <a:p>
            <a:pPr lvl="2"/>
            <a:endParaRPr lang="en-IE" sz="26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50741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Deleting an Element in an Array </a:t>
            </a:r>
            <a:br>
              <a:rPr lang="en-IE" dirty="0"/>
            </a:br>
            <a:r>
              <a:rPr lang="en-IE" dirty="0"/>
              <a:t>By </a:t>
            </a:r>
            <a:r>
              <a:rPr lang="en-IE" dirty="0">
                <a:solidFill>
                  <a:srgbClr val="FF0000"/>
                </a:solidFill>
              </a:rPr>
              <a:t>Resizing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Resizing is the neatest approach to deleting from an array</a:t>
            </a:r>
          </a:p>
          <a:p>
            <a:pPr lvl="2"/>
            <a:r>
              <a:rPr lang="en-IE" sz="2800" dirty="0"/>
              <a:t>Make an array one smaller than the one you have</a:t>
            </a:r>
          </a:p>
          <a:p>
            <a:pPr lvl="2"/>
            <a:r>
              <a:rPr lang="en-IE" sz="2800" dirty="0"/>
              <a:t>Copy everything BUT the element in the position being deleted over to the new array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This time if you delete the value in position 2 (i.e. 18) using shifting, you end up with: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This time, there is no “blank” slot included</a:t>
            </a:r>
          </a:p>
          <a:p>
            <a:pPr lvl="3"/>
            <a:r>
              <a:rPr lang="en-IE" sz="2800" dirty="0"/>
              <a:t>We’re changing how many slots are in the array, so it fits the amount of data we have perfectly</a:t>
            </a:r>
          </a:p>
          <a:p>
            <a:pPr lvl="2"/>
            <a:endParaRPr lang="en-IE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15439"/>
              </p:ext>
            </p:extLst>
          </p:nvPr>
        </p:nvGraphicFramePr>
        <p:xfrm>
          <a:off x="2062478" y="319278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69497"/>
              </p:ext>
            </p:extLst>
          </p:nvPr>
        </p:nvGraphicFramePr>
        <p:xfrm>
          <a:off x="2643049" y="4329887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8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Resize</a:t>
            </a:r>
            <a:r>
              <a:rPr lang="en-IE" dirty="0"/>
              <a:t> Deleting From an Array – </a:t>
            </a:r>
            <a:br>
              <a:rPr lang="en-IE" dirty="0"/>
            </a:br>
            <a:r>
              <a:rPr lang="en-IE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8759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If the slot to be deleted from is valid:</a:t>
            </a:r>
          </a:p>
          <a:p>
            <a:pPr lvl="2"/>
            <a:r>
              <a:rPr lang="en-IE" sz="2800" dirty="0"/>
              <a:t>Create a new array</a:t>
            </a:r>
          </a:p>
          <a:p>
            <a:pPr lvl="3"/>
            <a:r>
              <a:rPr lang="en-IE" sz="2600" dirty="0"/>
              <a:t>What size should this one be?</a:t>
            </a:r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Create a counter to track what element we’re copying from the new array</a:t>
            </a:r>
          </a:p>
          <a:p>
            <a:pPr lvl="2"/>
            <a:r>
              <a:rPr lang="en-IE" sz="2800" dirty="0"/>
              <a:t>For each </a:t>
            </a:r>
            <a:r>
              <a:rPr lang="en-IE" sz="2800" b="1" dirty="0"/>
              <a:t>slot</a:t>
            </a:r>
            <a:r>
              <a:rPr lang="en-IE" sz="2800" dirty="0"/>
              <a:t> in the </a:t>
            </a:r>
            <a:r>
              <a:rPr lang="en-IE" sz="2800" b="1" dirty="0"/>
              <a:t>new</a:t>
            </a:r>
            <a:r>
              <a:rPr lang="en-IE" sz="2800" dirty="0"/>
              <a:t> array</a:t>
            </a:r>
          </a:p>
          <a:p>
            <a:pPr lvl="3"/>
            <a:r>
              <a:rPr lang="en-IE" sz="2800" dirty="0"/>
              <a:t>If the count on the original array is pointing to the position to be deleted</a:t>
            </a:r>
          </a:p>
          <a:p>
            <a:pPr lvl="4"/>
            <a:r>
              <a:rPr lang="en-IE" sz="2400" dirty="0"/>
              <a:t>Increase the position counter for the original array</a:t>
            </a:r>
          </a:p>
          <a:p>
            <a:pPr lvl="3"/>
            <a:r>
              <a:rPr lang="en-IE" sz="2800" dirty="0"/>
              <a:t>Copy the element at the position counter from the original array into the current slot of the new array</a:t>
            </a:r>
          </a:p>
          <a:p>
            <a:pPr lvl="3"/>
            <a:r>
              <a:rPr lang="en-IE" sz="2800" dirty="0"/>
              <a:t>Increase the position counter for the original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</a:t>
            </a:r>
          </a:p>
          <a:p>
            <a:pPr lvl="1"/>
            <a:r>
              <a:rPr lang="en-IE" sz="3200" dirty="0"/>
              <a:t>Do we need to worry about “blanking” a slot out?</a:t>
            </a:r>
          </a:p>
        </p:txBody>
      </p:sp>
    </p:spTree>
    <p:extLst>
      <p:ext uri="{BB962C8B-B14F-4D97-AF65-F5344CB8AC3E}">
        <p14:creationId xmlns:p14="http://schemas.microsoft.com/office/powerpoint/2010/main" val="29178467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2718</TotalTime>
  <Words>884</Words>
  <Application>Microsoft Office PowerPoint</Application>
  <PresentationFormat>Widescreen</PresentationFormat>
  <Paragraphs>142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Default Theme</vt:lpstr>
      <vt:lpstr>Deleting Elements</vt:lpstr>
      <vt:lpstr>Deleting From an Array</vt:lpstr>
      <vt:lpstr>Overwriting An Element in an Array</vt:lpstr>
      <vt:lpstr>Java Primitives &amp; Their Default Values</vt:lpstr>
      <vt:lpstr>Overwrite Deleting From an Array –  The Algorithm</vt:lpstr>
      <vt:lpstr>Deleting an Element in an Array  By Shifting</vt:lpstr>
      <vt:lpstr>Shift Deleting From an Array –  The Algorithm</vt:lpstr>
      <vt:lpstr>Deleting an Element in an Array  By Resizing</vt:lpstr>
      <vt:lpstr>Resize Deleting From an Array –  The Algorithm</vt:lpstr>
      <vt:lpstr>Algorithms for Deleting From an Array –  Do THEY Hold 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Manipulation</dc:title>
  <dc:creator>michelle</dc:creator>
  <cp:lastModifiedBy>Michelle Graham</cp:lastModifiedBy>
  <cp:revision>41</cp:revision>
  <dcterms:created xsi:type="dcterms:W3CDTF">2020-10-03T19:01:44Z</dcterms:created>
  <dcterms:modified xsi:type="dcterms:W3CDTF">2024-09-25T11:58:13Z</dcterms:modified>
</cp:coreProperties>
</file>