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20FA-3AE0-4AEC-A23D-84176E1D4222}">
          <p14:sldIdLst>
            <p14:sldId id="256"/>
            <p14:sldId id="293"/>
          </p14:sldIdLst>
        </p14:section>
        <p14:section name="Overwriting" id="{CD1217E5-8DD5-4178-9BB2-7F718B452FF6}">
          <p14:sldIdLst>
            <p14:sldId id="294"/>
            <p14:sldId id="295"/>
            <p14:sldId id="296"/>
          </p14:sldIdLst>
        </p14:section>
        <p14:section name="Shift Inserting" id="{9173B5B3-B81D-4CC4-B26A-22463108870E}">
          <p14:sldIdLst>
            <p14:sldId id="297"/>
            <p14:sldId id="298"/>
            <p14:sldId id="300"/>
          </p14:sldIdLst>
        </p14:section>
        <p14:section name="Resizing Insertion" id="{0C0017C0-77B2-47F8-975B-2BE931FDEFC8}">
          <p14:sldIdLst>
            <p14:sldId id="29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F73A-5DD4-463A-A073-5C4707893655}" type="datetimeFigureOut">
              <a:rPr lang="en-IE" smtClean="0"/>
              <a:t>25/09/2024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5456-7BAC-49E0-BE00-8DE9C281B8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093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41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557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Inserting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Shifting, Resizing and Overwriting</a:t>
            </a:r>
          </a:p>
        </p:txBody>
      </p:sp>
    </p:spTree>
    <p:extLst>
      <p:ext uri="{BB962C8B-B14F-4D97-AF65-F5344CB8AC3E}">
        <p14:creationId xmlns:p14="http://schemas.microsoft.com/office/powerpoint/2010/main" val="34587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Resize </a:t>
            </a:r>
            <a:r>
              <a:rPr lang="en-IE" dirty="0"/>
              <a:t>Inserting Into an Array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635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If the slot to be inserted into is valid:</a:t>
            </a:r>
          </a:p>
          <a:p>
            <a:pPr lvl="2"/>
            <a:r>
              <a:rPr lang="en-IE" sz="2800" dirty="0"/>
              <a:t>Create a new array</a:t>
            </a:r>
          </a:p>
          <a:p>
            <a:pPr lvl="3"/>
            <a:r>
              <a:rPr lang="en-IE" sz="2600" dirty="0"/>
              <a:t>What size should this one be?</a:t>
            </a:r>
          </a:p>
          <a:p>
            <a:pPr lvl="1"/>
            <a:endParaRPr lang="en-IE" sz="3200" dirty="0"/>
          </a:p>
          <a:p>
            <a:pPr lvl="2"/>
            <a:r>
              <a:rPr lang="en-IE" sz="2800" dirty="0"/>
              <a:t>Create a counter to track what element we’re copying from the original array</a:t>
            </a:r>
          </a:p>
          <a:p>
            <a:pPr lvl="2"/>
            <a:r>
              <a:rPr lang="en-IE" sz="2800" dirty="0"/>
              <a:t>For each </a:t>
            </a:r>
            <a:r>
              <a:rPr lang="en-IE" sz="2800" b="1" dirty="0"/>
              <a:t>slot</a:t>
            </a:r>
            <a:r>
              <a:rPr lang="en-IE" sz="2800" dirty="0"/>
              <a:t> in the </a:t>
            </a:r>
            <a:r>
              <a:rPr lang="en-IE" sz="2800" b="1" dirty="0"/>
              <a:t>new</a:t>
            </a:r>
            <a:r>
              <a:rPr lang="en-IE" sz="2800" dirty="0"/>
              <a:t> array</a:t>
            </a:r>
          </a:p>
          <a:p>
            <a:pPr lvl="3"/>
            <a:r>
              <a:rPr lang="en-IE" sz="2800" dirty="0"/>
              <a:t>If the current slot in the new array is the position to be inserted into</a:t>
            </a:r>
          </a:p>
          <a:p>
            <a:pPr lvl="4"/>
            <a:r>
              <a:rPr lang="en-IE" sz="2400" dirty="0"/>
              <a:t>Set the current slot in the new array to be the value being inserted</a:t>
            </a:r>
          </a:p>
          <a:p>
            <a:pPr lvl="3"/>
            <a:r>
              <a:rPr lang="en-IE" sz="2800" dirty="0"/>
              <a:t>Otherwise</a:t>
            </a:r>
          </a:p>
          <a:p>
            <a:pPr lvl="4"/>
            <a:r>
              <a:rPr lang="en-IE" sz="2600" dirty="0"/>
              <a:t>Copy the element at the position counter from the original array into the current slot of the new array</a:t>
            </a:r>
          </a:p>
          <a:p>
            <a:pPr lvl="4"/>
            <a:r>
              <a:rPr lang="en-IE" sz="2600" dirty="0"/>
              <a:t>Increase the position counter for the original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  <a:p>
            <a:pPr lvl="1"/>
            <a:endParaRPr lang="en-IE" sz="3200" dirty="0"/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1332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Algorithm for Resize Inserting Into an Array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an array,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from the original array across, and only deviates from this when we’re looking at the position at which we should insert the value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updated, the element to be inserted, the position to insert it into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new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the array once!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27932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Inserting Into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problem: You need to add an element into a specific place in an array</a:t>
            </a:r>
          </a:p>
          <a:p>
            <a:pPr lvl="1"/>
            <a:r>
              <a:rPr lang="en-IE" sz="3200" dirty="0"/>
              <a:t>The solution:</a:t>
            </a:r>
          </a:p>
          <a:p>
            <a:pPr lvl="2"/>
            <a:r>
              <a:rPr lang="en-IE" sz="2800" dirty="0"/>
              <a:t>That depends!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There are 3 approaches to inserting</a:t>
            </a:r>
          </a:p>
          <a:p>
            <a:pPr lvl="2"/>
            <a:r>
              <a:rPr lang="en-IE" sz="2400" dirty="0"/>
              <a:t>Overwrite: Fill the specified position with the new value</a:t>
            </a:r>
          </a:p>
          <a:p>
            <a:pPr lvl="2"/>
            <a:r>
              <a:rPr lang="en-IE" sz="2400" dirty="0"/>
              <a:t>Shift: Move all data after the position being inserted into </a:t>
            </a:r>
            <a:r>
              <a:rPr lang="en-IE" sz="2400" b="1" dirty="0">
                <a:solidFill>
                  <a:srgbClr val="FF0000"/>
                </a:solidFill>
              </a:rPr>
              <a:t>up</a:t>
            </a:r>
            <a:r>
              <a:rPr lang="en-IE" sz="2400" b="1" dirty="0"/>
              <a:t> in the array</a:t>
            </a:r>
            <a:r>
              <a:rPr lang="en-IE" sz="2400" dirty="0"/>
              <a:t> (losing the last piece of data in the array)</a:t>
            </a:r>
          </a:p>
          <a:p>
            <a:pPr lvl="2"/>
            <a:r>
              <a:rPr lang="en-IE" sz="2400" dirty="0"/>
              <a:t>Resize: Create a bigger array, then copy everything INCLUDING the value being added</a:t>
            </a:r>
          </a:p>
        </p:txBody>
      </p:sp>
    </p:spTree>
    <p:extLst>
      <p:ext uri="{BB962C8B-B14F-4D97-AF65-F5344CB8AC3E}">
        <p14:creationId xmlns:p14="http://schemas.microsoft.com/office/powerpoint/2010/main" val="287778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Overwriting</a:t>
            </a:r>
            <a:r>
              <a:rPr lang="en-IE" dirty="0"/>
              <a:t> An Element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This is the easiest approach to inserting</a:t>
            </a:r>
          </a:p>
          <a:p>
            <a:pPr lvl="2"/>
            <a:r>
              <a:rPr lang="en-IE" sz="2800" dirty="0"/>
              <a:t>Replace an element in the array by setting its position to be the new element</a:t>
            </a:r>
          </a:p>
          <a:p>
            <a:pPr marL="201168" lvl="1" indent="0">
              <a:buNone/>
            </a:pPr>
            <a:endParaRPr lang="en-IE" sz="3200" dirty="0"/>
          </a:p>
          <a:p>
            <a:pPr lvl="1"/>
            <a:r>
              <a:rPr lang="en-IE" sz="3200" dirty="0"/>
              <a:t>For example, replace element in position 2 with 88: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After being overwritten, array is: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Major down-side: Data loss</a:t>
            </a:r>
          </a:p>
          <a:p>
            <a:pPr lvl="2"/>
            <a:r>
              <a:rPr lang="en-IE" sz="2800" dirty="0"/>
              <a:t>This approach will result in the element originally in the specified position to be lost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25702"/>
              </p:ext>
            </p:extLst>
          </p:nvPr>
        </p:nvGraphicFramePr>
        <p:xfrm>
          <a:off x="2062479" y="329522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22366"/>
              </p:ext>
            </p:extLst>
          </p:nvPr>
        </p:nvGraphicFramePr>
        <p:xfrm>
          <a:off x="2062479" y="4289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3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Overwrite</a:t>
            </a:r>
            <a:r>
              <a:rPr lang="en-IE" dirty="0"/>
              <a:t> Inserting From an Array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If slot is valid*</a:t>
            </a:r>
          </a:p>
          <a:p>
            <a:pPr lvl="2"/>
            <a:r>
              <a:rPr lang="en-IE" sz="2800" dirty="0"/>
              <a:t>Check if slot is &gt;= 0</a:t>
            </a:r>
          </a:p>
          <a:p>
            <a:pPr lvl="2"/>
            <a:r>
              <a:rPr lang="en-IE" sz="2800" dirty="0"/>
              <a:t>Check if slot is &lt; array’s length</a:t>
            </a:r>
          </a:p>
          <a:p>
            <a:pPr lvl="3"/>
            <a:r>
              <a:rPr lang="en-IE" sz="2800" dirty="0"/>
              <a:t>If both are true, set the slot/position specified to be the new value</a:t>
            </a:r>
            <a:endParaRPr lang="en-IE" sz="26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</a:t>
            </a:r>
          </a:p>
          <a:p>
            <a:pPr lvl="1"/>
            <a:r>
              <a:rPr lang="en-IE" sz="3200" dirty="0"/>
              <a:t>*What is a valid slot?</a:t>
            </a:r>
          </a:p>
        </p:txBody>
      </p:sp>
    </p:spTree>
    <p:extLst>
      <p:ext uri="{BB962C8B-B14F-4D97-AF65-F5344CB8AC3E}">
        <p14:creationId xmlns:p14="http://schemas.microsoft.com/office/powerpoint/2010/main" val="318760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11582" cy="1450757"/>
          </a:xfrm>
        </p:spPr>
        <p:txBody>
          <a:bodyPr>
            <a:normAutofit/>
          </a:bodyPr>
          <a:lstStyle/>
          <a:p>
            <a:r>
              <a:rPr lang="en-IE" dirty="0"/>
              <a:t>Algorithm for Overwrite Inserting Into an Array – 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Only one instruction, so guaranteed to terminate!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Very specific action to be carried out, and it’s only done once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updated, the value to be inserted and the position to insert it into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new array</a:t>
            </a:r>
          </a:p>
          <a:p>
            <a:pPr lvl="2"/>
            <a:r>
              <a:rPr lang="en-IE" sz="2800" dirty="0"/>
              <a:t>A verdict on whether or not the action occurred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does one action!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296587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Inserting an Element into an Array </a:t>
            </a:r>
            <a:br>
              <a:rPr lang="en-IE" dirty="0"/>
            </a:br>
            <a:r>
              <a:rPr lang="en-IE" dirty="0"/>
              <a:t>By </a:t>
            </a:r>
            <a:r>
              <a:rPr lang="en-IE" dirty="0">
                <a:solidFill>
                  <a:srgbClr val="FF0000"/>
                </a:solidFill>
              </a:rPr>
              <a:t>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Shifting is the most logical approach to inserting into an array</a:t>
            </a:r>
          </a:p>
          <a:p>
            <a:pPr lvl="2"/>
            <a:r>
              <a:rPr lang="en-IE" sz="2800" dirty="0"/>
              <a:t>Move everything after the position to be inserted into up by one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you insert the value 5 into position 2 using shifting, you end up with: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What happened to the element originally in the last slot? (i.e. 19)</a:t>
            </a:r>
          </a:p>
          <a:p>
            <a:pPr lvl="3"/>
            <a:r>
              <a:rPr lang="en-IE" sz="2800" dirty="0"/>
              <a:t>We are shifting/sliding the values up in the array to make space for the new element being added</a:t>
            </a:r>
          </a:p>
          <a:p>
            <a:pPr lvl="3"/>
            <a:r>
              <a:rPr lang="en-IE" sz="2800" dirty="0"/>
              <a:t>We’re not changing how many slots are in the array</a:t>
            </a:r>
          </a:p>
          <a:p>
            <a:pPr lvl="3"/>
            <a:r>
              <a:rPr lang="en-IE" sz="2800" dirty="0"/>
              <a:t>This means there’s not enough space for all of the information, so the original last value “falls out”</a:t>
            </a:r>
          </a:p>
          <a:p>
            <a:pPr lvl="2"/>
            <a:endParaRPr lang="en-IE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82995"/>
              </p:ext>
            </p:extLst>
          </p:nvPr>
        </p:nvGraphicFramePr>
        <p:xfrm>
          <a:off x="2062479" y="258403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70211"/>
              </p:ext>
            </p:extLst>
          </p:nvPr>
        </p:nvGraphicFramePr>
        <p:xfrm>
          <a:off x="2062479" y="353913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Shift</a:t>
            </a:r>
            <a:r>
              <a:rPr lang="en-IE" dirty="0"/>
              <a:t> Inserting Into an Array – </a:t>
            </a:r>
            <a:br>
              <a:rPr lang="en-IE" dirty="0"/>
            </a:br>
            <a:r>
              <a:rPr lang="en-IE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If the slot to be inserted into (</a:t>
            </a:r>
            <a:r>
              <a:rPr lang="en-IE" sz="3200" dirty="0" err="1"/>
              <a:t>pos</a:t>
            </a:r>
            <a:r>
              <a:rPr lang="en-IE" sz="3200" dirty="0"/>
              <a:t>) is valid:</a:t>
            </a:r>
          </a:p>
          <a:p>
            <a:pPr lvl="2"/>
            <a:r>
              <a:rPr lang="en-IE" sz="2800" dirty="0"/>
              <a:t>Store the last element in a variable called eliminated</a:t>
            </a:r>
          </a:p>
          <a:p>
            <a:pPr lvl="2"/>
            <a:r>
              <a:rPr lang="en-IE" sz="2800" dirty="0"/>
              <a:t>For each slot from the second-last position to the position being inserted (</a:t>
            </a:r>
            <a:r>
              <a:rPr lang="en-IE" sz="2800" dirty="0" err="1"/>
              <a:t>pos</a:t>
            </a:r>
            <a:r>
              <a:rPr lang="en-IE" sz="2800" dirty="0"/>
              <a:t>):</a:t>
            </a:r>
          </a:p>
          <a:p>
            <a:pPr lvl="3"/>
            <a:r>
              <a:rPr lang="en-IE" sz="2400" dirty="0"/>
              <a:t>Set the value in the i+1 position to the value in the </a:t>
            </a:r>
            <a:r>
              <a:rPr lang="en-IE" sz="2400" dirty="0" err="1"/>
              <a:t>i</a:t>
            </a:r>
            <a:r>
              <a:rPr lang="en-IE" sz="2400" dirty="0"/>
              <a:t> position</a:t>
            </a:r>
          </a:p>
          <a:p>
            <a:pPr lvl="2"/>
            <a:r>
              <a:rPr lang="en-IE" sz="2800" dirty="0"/>
              <a:t>Set the value in the </a:t>
            </a:r>
            <a:r>
              <a:rPr lang="en-IE" sz="2800" dirty="0" err="1"/>
              <a:t>pos</a:t>
            </a:r>
            <a:r>
              <a:rPr lang="en-IE" sz="2800" dirty="0"/>
              <a:t> position to the value to be inserted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Do we need to return anything?</a:t>
            </a:r>
          </a:p>
          <a:p>
            <a:pPr lvl="1"/>
            <a:endParaRPr lang="en-IE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5B4F29-57B5-70BA-40E7-F96A2CD3E5BA}"/>
              </a:ext>
            </a:extLst>
          </p:cNvPr>
          <p:cNvSpPr/>
          <p:nvPr/>
        </p:nvSpPr>
        <p:spPr>
          <a:xfrm>
            <a:off x="8683925" y="4825041"/>
            <a:ext cx="2881222" cy="1230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how we’re starting at the end and working back towards </a:t>
            </a:r>
            <a:r>
              <a:rPr lang="en-IE" dirty="0" err="1"/>
              <a:t>pos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01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Algorithm for Resize Inserting Into an Array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an array,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into the slot after it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updated, the element to be inserted, the position to insert it into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updated array</a:t>
            </a:r>
          </a:p>
          <a:p>
            <a:pPr lvl="2"/>
            <a:r>
              <a:rPr lang="en-IE" sz="2800" dirty="0"/>
              <a:t>A verdict on whether or not the action occurred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the array once!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1668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Inserting an Element into an Array </a:t>
            </a:r>
            <a:br>
              <a:rPr lang="en-IE" dirty="0"/>
            </a:br>
            <a:r>
              <a:rPr lang="en-IE" dirty="0"/>
              <a:t>By </a:t>
            </a:r>
            <a:r>
              <a:rPr lang="en-IE" dirty="0">
                <a:solidFill>
                  <a:srgbClr val="FF0000"/>
                </a:solidFill>
              </a:rPr>
              <a:t>Resizing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Resizing is the neatest approach to inserting into an array</a:t>
            </a:r>
          </a:p>
          <a:p>
            <a:pPr lvl="2"/>
            <a:r>
              <a:rPr lang="en-IE" sz="2800" dirty="0"/>
              <a:t>Make an array one bigger than the one you have</a:t>
            </a:r>
          </a:p>
          <a:p>
            <a:pPr lvl="2"/>
            <a:r>
              <a:rPr lang="en-IE" sz="2800" dirty="0"/>
              <a:t>Copy everything from the old array into the new array</a:t>
            </a:r>
          </a:p>
          <a:p>
            <a:pPr lvl="2"/>
            <a:r>
              <a:rPr lang="en-IE" sz="2800" dirty="0"/>
              <a:t>When you get to the specified insert position, add the new element, then continue copying in the rest of the original array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If you insert the value 5 into position 2 using resizing, you end up with: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This time, there is no lost data</a:t>
            </a:r>
          </a:p>
          <a:p>
            <a:pPr lvl="3"/>
            <a:r>
              <a:rPr lang="en-IE" sz="2800" dirty="0"/>
              <a:t>We’re changing how many slots are in the array, so it fits the amount of data we have perfectly</a:t>
            </a:r>
          </a:p>
          <a:p>
            <a:pPr lvl="2"/>
            <a:endParaRPr lang="en-IE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90402"/>
              </p:ext>
            </p:extLst>
          </p:nvPr>
        </p:nvGraphicFramePr>
        <p:xfrm>
          <a:off x="2062478" y="3489114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22240"/>
              </p:ext>
            </p:extLst>
          </p:nvPr>
        </p:nvGraphicFramePr>
        <p:xfrm>
          <a:off x="1460302" y="4411915"/>
          <a:ext cx="933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44">
                  <a:extLst>
                    <a:ext uri="{9D8B030D-6E8A-4147-A177-3AD203B41FA5}">
                      <a16:colId xmlns:a16="http://schemas.microsoft.com/office/drawing/2014/main" val="2407025181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1299378652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1036251195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2602212078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2071632878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1234449142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4061962985"/>
                    </a:ext>
                  </a:extLst>
                </a:gridCol>
                <a:gridCol w="1166544">
                  <a:extLst>
                    <a:ext uri="{9D8B030D-6E8A-4147-A177-3AD203B41FA5}">
                      <a16:colId xmlns:a16="http://schemas.microsoft.com/office/drawing/2014/main" val="151040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781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2494</TotalTime>
  <Words>1073</Words>
  <Application>Microsoft Office PowerPoint</Application>
  <PresentationFormat>Widescreen</PresentationFormat>
  <Paragraphs>163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Default Theme</vt:lpstr>
      <vt:lpstr>Inserting Elements</vt:lpstr>
      <vt:lpstr>Inserting Into an Array</vt:lpstr>
      <vt:lpstr>Overwriting An Element in an Array</vt:lpstr>
      <vt:lpstr>Overwrite Inserting From an Array –  The Algorithm</vt:lpstr>
      <vt:lpstr>Algorithm for Overwrite Inserting Into an Array – Does it Hold Up?</vt:lpstr>
      <vt:lpstr>Inserting an Element into an Array  By Shifting</vt:lpstr>
      <vt:lpstr>Shift Inserting Into an Array –  The Algorithm</vt:lpstr>
      <vt:lpstr>Algorithm for Resize Inserting Into an Array –  Does it Hold Up?</vt:lpstr>
      <vt:lpstr>Inserting an Element into an Array  By Resizing</vt:lpstr>
      <vt:lpstr>Resize Inserting Into an Array –  The Algorithm</vt:lpstr>
      <vt:lpstr>Algorithm for Resize Inserting Into an Array –  Does it Hold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Manipulation</dc:title>
  <dc:creator>michelle</dc:creator>
  <cp:lastModifiedBy>Michelle Graham</cp:lastModifiedBy>
  <cp:revision>45</cp:revision>
  <dcterms:created xsi:type="dcterms:W3CDTF">2020-10-03T19:01:44Z</dcterms:created>
  <dcterms:modified xsi:type="dcterms:W3CDTF">2024-09-25T11:56:07Z</dcterms:modified>
</cp:coreProperties>
</file>