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22"/>
  </p:notesMasterIdLst>
  <p:handoutMasterIdLst>
    <p:handoutMasterId r:id="rId23"/>
  </p:handoutMasterIdLst>
  <p:sldIdLst>
    <p:sldId id="573" r:id="rId6"/>
    <p:sldId id="980" r:id="rId7"/>
    <p:sldId id="977" r:id="rId8"/>
    <p:sldId id="981" r:id="rId9"/>
    <p:sldId id="984" r:id="rId10"/>
    <p:sldId id="983" r:id="rId11"/>
    <p:sldId id="986" r:id="rId12"/>
    <p:sldId id="987" r:id="rId13"/>
    <p:sldId id="989" r:id="rId14"/>
    <p:sldId id="990" r:id="rId15"/>
    <p:sldId id="996" r:id="rId16"/>
    <p:sldId id="992" r:id="rId17"/>
    <p:sldId id="995" r:id="rId18"/>
    <p:sldId id="994" r:id="rId19"/>
    <p:sldId id="993" r:id="rId20"/>
    <p:sldId id="943" r:id="rId21"/>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68" userDrawn="1">
          <p15:clr>
            <a:srgbClr val="A4A3A4"/>
          </p15:clr>
        </p15:guide>
        <p15:guide id="2" pos="763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yler Lynch" initials="TL" lastIdx="4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F0000"/>
    <a:srgbClr val="FF6600"/>
    <a:srgbClr val="E05050"/>
    <a:srgbClr val="190000"/>
    <a:srgbClr val="F816D8"/>
    <a:srgbClr val="DDDFE5"/>
    <a:srgbClr val="6AB19B"/>
    <a:srgbClr val="E04F4F"/>
    <a:srgbClr val="294D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840" autoAdjust="0"/>
  </p:normalViewPr>
  <p:slideViewPr>
    <p:cSldViewPr snapToGrid="0">
      <p:cViewPr varScale="1">
        <p:scale>
          <a:sx n="81" d="100"/>
          <a:sy n="81" d="100"/>
        </p:scale>
        <p:origin x="754" y="58"/>
      </p:cViewPr>
      <p:guideLst>
        <p:guide orient="horz" pos="2968"/>
        <p:guide pos="7632"/>
      </p:guideLst>
    </p:cSldViewPr>
  </p:slideViewPr>
  <p:outlineViewPr>
    <p:cViewPr>
      <p:scale>
        <a:sx n="33" d="100"/>
        <a:sy n="33" d="100"/>
      </p:scale>
      <p:origin x="0" y="-49468"/>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116" d="100"/>
          <a:sy n="116" d="100"/>
        </p:scale>
        <p:origin x="4428" y="6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gs" Target="tags/tag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484094" y="8591550"/>
            <a:ext cx="2811555" cy="298018"/>
          </a:xfrm>
          <a:prstGeom prst="rect">
            <a:avLst/>
          </a:prstGeom>
        </p:spPr>
        <p:txBody>
          <a:bodyPr vert="horz" lIns="0" tIns="0" rIns="0" bIns="0" rtlCol="0" anchor="b"/>
          <a:lstStyle>
            <a:lvl1pPr algn="l">
              <a:defRPr sz="1200"/>
            </a:lvl1pPr>
          </a:lstStyle>
          <a:p>
            <a:pPr>
              <a:lnSpc>
                <a:spcPct val="93000"/>
              </a:lnSpc>
            </a:pPr>
            <a:endPara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endParaRPr>
          </a:p>
        </p:txBody>
      </p:sp>
      <p:sp>
        <p:nvSpPr>
          <p:cNvPr id="5" name="Slide Number Placeholder 4"/>
          <p:cNvSpPr>
            <a:spLocks noGrp="1"/>
          </p:cNvSpPr>
          <p:nvPr>
            <p:ph type="sldNum" sz="quarter" idx="3"/>
          </p:nvPr>
        </p:nvSpPr>
        <p:spPr>
          <a:xfrm>
            <a:off x="5203825" y="8591550"/>
            <a:ext cx="1186217" cy="298018"/>
          </a:xfrm>
          <a:prstGeom prst="rect">
            <a:avLst/>
          </a:prstGeom>
        </p:spPr>
        <p:txBody>
          <a:bodyPr vert="horz" lIns="0" tIns="0" rIns="0" bIns="0" rtlCol="0" anchor="b"/>
          <a:lstStyle>
            <a:lvl1pPr algn="r">
              <a:defRPr sz="1200"/>
            </a:lvl1pPr>
          </a:lstStyle>
          <a:p>
            <a:pPr>
              <a:lnSpc>
                <a:spcPct val="93000"/>
              </a:lnSpc>
            </a:pPr>
            <a:fld id="{CCF787FE-A727-45E5-A50B-58A9041FD46F}" type="slidenum">
              <a:rPr lang="en-US" sz="800">
                <a:solidFill>
                  <a:schemeClr val="tx1">
                    <a:lumMod val="50000"/>
                    <a:lumOff val="50000"/>
                  </a:schemeClr>
                </a:solidFill>
                <a:latin typeface="Microsoft Sans Serif" panose="020B0604020202020204" pitchFamily="34" charset="0"/>
                <a:cs typeface="Microsoft Sans Serif" panose="020B0604020202020204" pitchFamily="34" charset="0"/>
              </a:rPr>
              <a:pPr>
                <a:lnSpc>
                  <a:spcPct val="93000"/>
                </a:lnSpc>
              </a:pPr>
              <a:t>‹#›</a:t>
            </a:fld>
            <a:endPara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endParaRPr>
          </a:p>
        </p:txBody>
      </p:sp>
      <p:sp>
        <p:nvSpPr>
          <p:cNvPr id="6" name="Freeform 5">
            <a:extLst>
              <a:ext uri="{FF2B5EF4-FFF2-40B4-BE49-F238E27FC236}">
                <a16:creationId xmlns:a16="http://schemas.microsoft.com/office/drawing/2014/main" id="{9433C20D-9BD1-4CBF-A6CC-339E8C451B6E}"/>
              </a:ext>
            </a:extLst>
          </p:cNvPr>
          <p:cNvSpPr>
            <a:spLocks noEditPoints="1"/>
          </p:cNvSpPr>
          <p:nvPr/>
        </p:nvSpPr>
        <p:spPr bwMode="gray">
          <a:xfrm>
            <a:off x="5070460" y="208746"/>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Tree>
    <p:extLst>
      <p:ext uri="{BB962C8B-B14F-4D97-AF65-F5344CB8AC3E}">
        <p14:creationId xmlns:p14="http://schemas.microsoft.com/office/powerpoint/2010/main" val="11526611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46875" y="555575"/>
            <a:ext cx="4962980" cy="2791677"/>
          </a:xfrm>
          <a:prstGeom prst="rect">
            <a:avLst/>
          </a:prstGeom>
          <a:noFill/>
          <a:ln w="9525">
            <a:solidFill>
              <a:schemeClr val="tx1">
                <a:lumMod val="50000"/>
                <a:lumOff val="50000"/>
              </a:schemeClr>
            </a:solidFill>
          </a:ln>
        </p:spPr>
        <p:txBody>
          <a:bodyPr vert="horz" lIns="91440" tIns="45720" rIns="91440" bIns="45720" rtlCol="0" anchor="ctr"/>
          <a:lstStyle/>
          <a:p>
            <a:r>
              <a:rPr lang="en-US"/>
              <a:t> </a:t>
            </a:r>
            <a:endParaRPr lang="en-US" dirty="0"/>
          </a:p>
        </p:txBody>
      </p:sp>
      <p:sp>
        <p:nvSpPr>
          <p:cNvPr id="5" name="Notes Placeholder 4"/>
          <p:cNvSpPr>
            <a:spLocks noGrp="1"/>
          </p:cNvSpPr>
          <p:nvPr>
            <p:ph type="body" sz="quarter" idx="3"/>
          </p:nvPr>
        </p:nvSpPr>
        <p:spPr>
          <a:xfrm>
            <a:off x="946875" y="3502090"/>
            <a:ext cx="4962980" cy="487811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244709" y="8588760"/>
            <a:ext cx="4700354" cy="300808"/>
          </a:xfrm>
          <a:prstGeom prst="rect">
            <a:avLst/>
          </a:prstGeom>
        </p:spPr>
        <p:txBody>
          <a:bodyPr vert="horz" lIns="0" tIns="0" rIns="0" bIns="0" rtlCol="0" anchor="b" anchorCtr="0"/>
          <a:lstStyle>
            <a:lvl1pPr>
              <a:def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defRPr>
            </a:lvl1pPr>
          </a:lstStyle>
          <a:p>
            <a:pPr>
              <a:lnSpc>
                <a:spcPct val="93000"/>
              </a:lnSpc>
            </a:pPr>
            <a:r>
              <a:rPr lang="en-US"/>
              <a:t>Footer</a:t>
            </a:r>
          </a:p>
        </p:txBody>
      </p:sp>
      <p:sp>
        <p:nvSpPr>
          <p:cNvPr id="7" name="Slide Number Placeholder 6"/>
          <p:cNvSpPr>
            <a:spLocks noGrp="1"/>
          </p:cNvSpPr>
          <p:nvPr>
            <p:ph type="sldNum" sz="quarter" idx="5"/>
          </p:nvPr>
        </p:nvSpPr>
        <p:spPr>
          <a:xfrm>
            <a:off x="5203825" y="8588760"/>
            <a:ext cx="1395413" cy="300808"/>
          </a:xfrm>
          <a:prstGeom prst="rect">
            <a:avLst/>
          </a:prstGeom>
        </p:spPr>
        <p:txBody>
          <a:bodyPr vert="horz" lIns="0" tIns="0" rIns="0" bIns="0" rtlCol="0" anchor="b" anchorCtr="0"/>
          <a:lstStyle>
            <a:lvl1pPr algn="r">
              <a:defRPr lang="en-US" sz="800" smtClean="0">
                <a:solidFill>
                  <a:schemeClr val="tx1">
                    <a:lumMod val="50000"/>
                    <a:lumOff val="50000"/>
                  </a:schemeClr>
                </a:solidFill>
                <a:latin typeface="Microsoft Sans Serif" panose="020B0604020202020204" pitchFamily="34" charset="0"/>
                <a:cs typeface="Microsoft Sans Serif" panose="020B0604020202020204" pitchFamily="34" charset="0"/>
              </a:defRPr>
            </a:lvl1pPr>
          </a:lstStyle>
          <a:p>
            <a:pPr>
              <a:lnSpc>
                <a:spcPct val="93000"/>
              </a:lnSpc>
            </a:pPr>
            <a:fld id="{785BB0B3-964C-4CDE-9D3D-0BF955B8C425}" type="slidenum">
              <a:rPr lang="en-US" smtClean="0"/>
              <a:pPr>
                <a:lnSpc>
                  <a:spcPct val="93000"/>
                </a:lnSpc>
              </a:pPr>
              <a:t>‹#›</a:t>
            </a:fld>
            <a:endParaRPr lang="en-US" dirty="0"/>
          </a:p>
        </p:txBody>
      </p:sp>
      <p:sp>
        <p:nvSpPr>
          <p:cNvPr id="8" name="Freeform 5">
            <a:extLst>
              <a:ext uri="{FF2B5EF4-FFF2-40B4-BE49-F238E27FC236}">
                <a16:creationId xmlns:a16="http://schemas.microsoft.com/office/drawing/2014/main" id="{081A910F-E215-4375-98BC-8AF00B8B77B4}"/>
              </a:ext>
            </a:extLst>
          </p:cNvPr>
          <p:cNvSpPr>
            <a:spLocks noEditPoints="1"/>
          </p:cNvSpPr>
          <p:nvPr/>
        </p:nvSpPr>
        <p:spPr bwMode="gray">
          <a:xfrm>
            <a:off x="5070460" y="208746"/>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Tree>
    <p:extLst>
      <p:ext uri="{BB962C8B-B14F-4D97-AF65-F5344CB8AC3E}">
        <p14:creationId xmlns:p14="http://schemas.microsoft.com/office/powerpoint/2010/main" val="3686400577"/>
      </p:ext>
    </p:extLst>
  </p:cSld>
  <p:clrMap bg1="lt1" tx1="dk1" bg2="lt2" tx2="dk2" accent1="accent1" accent2="accent2" accent3="accent3" accent4="accent4" accent5="accent5" accent6="accent6" hlink="hlink" folHlink="folHlink"/>
  <p:hf hdr="0" ftr="0" dt="0"/>
  <p:notesStyle>
    <a:lvl1pPr marL="0" indent="0" algn="l" defTabSz="914400" rtl="0" eaLnBrk="1" latinLnBrk="0" hangingPunct="1">
      <a:lnSpc>
        <a:spcPct val="107000"/>
      </a:lnSpc>
      <a:buFont typeface="Arial" panose="020B0604020202020204" pitchFamily="34" charset="0"/>
      <a:buNone/>
      <a:defRPr lang="en-US" sz="1400" kern="1200" dirty="0" smtClean="0">
        <a:solidFill>
          <a:schemeClr val="tx1">
            <a:lumMod val="85000"/>
            <a:lumOff val="15000"/>
          </a:schemeClr>
        </a:solidFill>
        <a:latin typeface="Microsoft Sans Serif" panose="020B0604020202020204" pitchFamily="34" charset="0"/>
        <a:ea typeface="+mn-ea"/>
        <a:cs typeface="Microsoft Sans Serif" panose="020B0604020202020204" pitchFamily="34" charset="0"/>
      </a:defRPr>
    </a:lvl1pPr>
    <a:lvl2pPr marL="111125" indent="-111125" algn="l" defTabSz="914400" rtl="0" eaLnBrk="1" latinLnBrk="0" hangingPunct="1">
      <a:lnSpc>
        <a:spcPct val="107000"/>
      </a:lnSpc>
      <a:buFont typeface="Arial" panose="020B0604020202020204" pitchFamily="34" charset="0"/>
      <a:buChar char="•"/>
      <a:defRPr sz="1400" kern="1200">
        <a:solidFill>
          <a:schemeClr val="tx1">
            <a:lumMod val="85000"/>
            <a:lumOff val="15000"/>
          </a:schemeClr>
        </a:solidFill>
        <a:latin typeface="Microsoft Sans Serif" panose="020B0604020202020204" pitchFamily="34" charset="0"/>
        <a:ea typeface="+mn-ea"/>
        <a:cs typeface="+mn-cs"/>
      </a:defRPr>
    </a:lvl2pPr>
    <a:lvl3pPr marL="230188" indent="-119063" algn="l" defTabSz="914400" rtl="0" eaLnBrk="1" latinLnBrk="0" hangingPunct="1">
      <a:lnSpc>
        <a:spcPct val="98000"/>
      </a:lnSpc>
      <a:buFont typeface="Microsoft Sans Serif"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3pPr>
    <a:lvl4pPr marL="341313" indent="-111125" algn="l" defTabSz="914400" rtl="0" eaLnBrk="1" latinLnBrk="0" hangingPunct="1">
      <a:lnSpc>
        <a:spcPct val="98000"/>
      </a:lnSpc>
      <a:buFont typeface="Arial"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4pPr>
    <a:lvl5pPr marL="461963" indent="-120650" algn="l" defTabSz="914400" rtl="0" eaLnBrk="1" latinLnBrk="0" hangingPunct="1">
      <a:lnSpc>
        <a:spcPct val="98000"/>
      </a:lnSpc>
      <a:buFont typeface="Microsoft Sans Serif"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pos="2240" userDrawn="1">
          <p15:clr>
            <a:srgbClr val="F26B43"/>
          </p15:clr>
        </p15:guide>
        <p15:guide id="2" pos="155" userDrawn="1">
          <p15:clr>
            <a:srgbClr val="F26B43"/>
          </p15:clr>
        </p15:guide>
        <p15:guide id="3" pos="3115" userDrawn="1">
          <p15:clr>
            <a:srgbClr val="F26B43"/>
          </p15:clr>
        </p15:guide>
        <p15:guide id="4" pos="3278" userDrawn="1">
          <p15:clr>
            <a:srgbClr val="F26B43"/>
          </p15:clr>
        </p15:guide>
        <p15:guide id="5" pos="4157" userDrawn="1">
          <p15:clr>
            <a:srgbClr val="F26B43"/>
          </p15:clr>
        </p15:guide>
        <p15:guide id="7" pos="768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85BB0B3-964C-4CDE-9D3D-0BF955B8C425}" type="slidenum">
              <a:rPr lang="en-US" smtClean="0"/>
              <a:pPr/>
              <a:t>1</a:t>
            </a:fld>
            <a:endParaRPr lang="en-US" dirty="0"/>
          </a:p>
        </p:txBody>
      </p:sp>
      <p:sp>
        <p:nvSpPr>
          <p:cNvPr id="6" name="Slide Image Placeholder 5">
            <a:extLst>
              <a:ext uri="{FF2B5EF4-FFF2-40B4-BE49-F238E27FC236}">
                <a16:creationId xmlns:a16="http://schemas.microsoft.com/office/drawing/2014/main" id="{659FEF80-577E-463D-9B2B-5911423DF878}"/>
              </a:ext>
            </a:extLst>
          </p:cNvPr>
          <p:cNvSpPr>
            <a:spLocks noGrp="1" noRot="1" noChangeAspect="1"/>
          </p:cNvSpPr>
          <p:nvPr>
            <p:ph type="sldImg"/>
          </p:nvPr>
        </p:nvSpPr>
        <p:spPr>
          <a:xfrm>
            <a:off x="946150" y="555625"/>
            <a:ext cx="4964113" cy="2792413"/>
          </a:xfrm>
        </p:spPr>
      </p:sp>
      <p:sp>
        <p:nvSpPr>
          <p:cNvPr id="7" name="Notes Placeholder 6">
            <a:extLst>
              <a:ext uri="{FF2B5EF4-FFF2-40B4-BE49-F238E27FC236}">
                <a16:creationId xmlns:a16="http://schemas.microsoft.com/office/drawing/2014/main" id="{34CBE358-5253-4FA0-8251-660F2DE1C87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471937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2"/>
            <a:ext cx="9773500" cy="6359178"/>
            <a:chOff x="-1" y="-2"/>
            <a:chExt cx="9773500" cy="6359178"/>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rgbClr val="7CA0FF"/>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306878" y="0"/>
              <a:ext cx="260539" cy="6267118"/>
            </a:xfrm>
            <a:prstGeom prst="round1Rect">
              <a:avLst>
                <a:gd name="adj" fmla="val 49135"/>
              </a:avLst>
            </a:prstGeom>
            <a:gradFill flip="none" rotWithShape="1">
              <a:gsLst>
                <a:gs pos="100000">
                  <a:srgbClr val="415795">
                    <a:lumMod val="100000"/>
                  </a:srgbClr>
                </a:gs>
                <a:gs pos="0">
                  <a:srgbClr val="7CA0FF">
                    <a:alpha val="0"/>
                  </a:srgbClr>
                </a:gs>
                <a:gs pos="64000">
                  <a:srgbClr val="5E7DCA"/>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2"/>
              <a:ext cx="8822604" cy="5487292"/>
              <a:chOff x="503573" y="46747"/>
              <a:chExt cx="9419881" cy="5487292"/>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rgbClr val="5D78C7"/>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rgbClr val="6B88D8"/>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7"/>
                <a:ext cx="9419881" cy="5487292"/>
                <a:chOff x="416724" y="46747"/>
                <a:chExt cx="9419881" cy="5487292"/>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rgbClr val="6C89DA"/>
                      </a:gs>
                      <a:gs pos="31000">
                        <a:srgbClr val="7CA0FF">
                          <a:lumMod val="97000"/>
                          <a:lumOff val="3000"/>
                        </a:srgbClr>
                      </a:gs>
                      <a:gs pos="38000">
                        <a:srgbClr val="526DB4"/>
                      </a:gs>
                      <a:gs pos="100000">
                        <a:srgbClr val="5D78C7"/>
                      </a:gs>
                      <a:gs pos="44000">
                        <a:srgbClr val="5C79C2">
                          <a:lumMod val="100000"/>
                        </a:srgb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72" cy="5464871"/>
                  </a:xfrm>
                  <a:prstGeom prst="round1Rect">
                    <a:avLst>
                      <a:gd name="adj" fmla="val 2348"/>
                    </a:avLst>
                  </a:prstGeom>
                  <a:solidFill>
                    <a:srgbClr val="314FD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first shadow">
                  <a:extLst>
                    <a:ext uri="{FF2B5EF4-FFF2-40B4-BE49-F238E27FC236}">
                      <a16:creationId xmlns:a16="http://schemas.microsoft.com/office/drawing/2014/main" id="{EA5E7F3D-50F1-4682-B2B8-61C177A98043}"/>
                    </a:ext>
                  </a:extLst>
                </p:cNvPr>
                <p:cNvSpPr/>
                <p:nvPr/>
              </p:nvSpPr>
              <p:spPr bwMode="gray">
                <a:xfrm flipV="1">
                  <a:off x="8943108" y="46747"/>
                  <a:ext cx="785651" cy="5446965"/>
                </a:xfrm>
                <a:prstGeom prst="round1Rect">
                  <a:avLst>
                    <a:gd name="adj" fmla="val 18640"/>
                  </a:avLst>
                </a:prstGeom>
                <a:gradFill flip="none" rotWithShape="1">
                  <a:gsLst>
                    <a:gs pos="69000">
                      <a:srgbClr val="243DA8">
                        <a:alpha val="50000"/>
                      </a:srgbClr>
                    </a:gs>
                    <a:gs pos="50000">
                      <a:srgbClr val="314FD5">
                        <a:alpha val="0"/>
                      </a:srgbClr>
                    </a:gs>
                    <a:gs pos="89000">
                      <a:srgbClr val="1D3393">
                        <a:lumMod val="90000"/>
                      </a:srgb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24" name="second shadow">
                  <a:extLst>
                    <a:ext uri="{FF2B5EF4-FFF2-40B4-BE49-F238E27FC236}">
                      <a16:creationId xmlns:a16="http://schemas.microsoft.com/office/drawing/2014/main" id="{C652A8C2-35E4-46F3-AD56-18AE774DE4B9}"/>
                    </a:ext>
                  </a:extLst>
                </p:cNvPr>
                <p:cNvSpPr/>
                <p:nvPr userDrawn="1"/>
              </p:nvSpPr>
              <p:spPr bwMode="gray">
                <a:xfrm flipV="1">
                  <a:off x="8850801" y="46747"/>
                  <a:ext cx="785651" cy="5446965"/>
                </a:xfrm>
                <a:prstGeom prst="round1Rect">
                  <a:avLst>
                    <a:gd name="adj" fmla="val 17397"/>
                  </a:avLst>
                </a:prstGeom>
                <a:gradFill flip="none" rotWithShape="1">
                  <a:gsLst>
                    <a:gs pos="69150">
                      <a:srgbClr val="243DA8">
                        <a:alpha val="20000"/>
                      </a:srgbClr>
                    </a:gs>
                    <a:gs pos="20000">
                      <a:srgbClr val="314FD5">
                        <a:alpha val="0"/>
                      </a:srgbClr>
                    </a:gs>
                    <a:gs pos="93000">
                      <a:srgbClr val="1D3393">
                        <a:lumMod val="90000"/>
                        <a:alpha val="50000"/>
                      </a:srgb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1258595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ke Away Shelf Light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2"/>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5D7DD6"/>
              </a:gs>
              <a:gs pos="100000">
                <a:srgbClr val="3F59AD"/>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84F96DCE-FF0A-4B2F-9591-E9AF1AF48FA5}"/>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BDDB8C03-07B4-4533-BAD5-81ABB73A11D6}"/>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215451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ke Away Shelf Green">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3"/>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0">
                <a:schemeClr val="accent3"/>
              </a:gs>
              <a:gs pos="100000">
                <a:schemeClr val="accent3">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009731CD-B93F-4DF1-AF9B-57BC8959CC00}"/>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1C590B01-8FA8-4F37-A7F4-7A47DA255144}"/>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24931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ke Away Shelf Gray">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5"/>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75000">
                <a:srgbClr val="384458"/>
              </a:gs>
              <a:gs pos="0">
                <a:schemeClr val="accent5">
                  <a:alpha val="0"/>
                </a:schemeClr>
              </a:gs>
              <a:gs pos="100000">
                <a:schemeClr val="accent5">
                  <a:lumMod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09FB3EBF-1A52-44E3-9ED0-70761B7E8CD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7FD96441-ABA2-4111-A5CB-32BCB29235B9}"/>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462542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fty Fifty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0"/>
            <a:ext cx="493776" cy="685800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9B4F9FC7-7E9D-4A0B-BBB2-BEA8B8870B1C}"/>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ED1B9C24-EF11-4E2C-A4E2-9953587E4AB4}"/>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18191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fty Fifty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6" name="Rectangle: Single Corner Rounded 6">
            <a:extLst>
              <a:ext uri="{FF2B5EF4-FFF2-40B4-BE49-F238E27FC236}">
                <a16:creationId xmlns:a16="http://schemas.microsoft.com/office/drawing/2014/main" id="{09D60F74-3679-4043-99C0-326E124B1743}"/>
              </a:ext>
            </a:extLst>
          </p:cNvPr>
          <p:cNvSpPr/>
          <p:nvPr userDrawn="1"/>
        </p:nvSpPr>
        <p:spPr bwMode="gray">
          <a:xfrm flipH="1" flipV="1">
            <a:off x="6096000" y="-3"/>
            <a:ext cx="493776" cy="6858003"/>
          </a:xfrm>
          <a:prstGeom prst="round1Rect">
            <a:avLst>
              <a:gd name="adj" fmla="val 0"/>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3" name="Subtitle">
            <a:extLst>
              <a:ext uri="{FF2B5EF4-FFF2-40B4-BE49-F238E27FC236}">
                <a16:creationId xmlns:a16="http://schemas.microsoft.com/office/drawing/2014/main" id="{FBC6039C-AF75-4EC4-A13A-9950034424F3}"/>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691785B5-450D-4D9C-AF78-E0BCA291EAD8}"/>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551201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fty Fifty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266F66AD-0962-4768-A56C-C1F051CA4BC2}"/>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CD751FBA-BB3D-4EB3-8730-523C1B8E4234}"/>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22063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fty Fifty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EEBA1E51-E7B7-4848-B96B-E6FC92350376}"/>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5AC2321B-8144-4C7C-90AB-3068D5E236DD}"/>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63488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taway 1/3 R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1F00FF85-FEDB-4F04-92DA-CD8080CA762B}"/>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F3B9F367-5273-4098-85EF-76069E6BE529}"/>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08173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taway 1/3 Right L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8182772B-51FD-4532-AD53-E798213156F4}"/>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F6E1F5C1-7965-44F0-AC21-8B61D0E99C20}"/>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547240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taway 1/3 Right Gree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E1F3523D-4335-4B42-9C5C-2ADA601D8C2F}"/>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8ADC46CF-FB24-453C-AA66-FB54B937C7DC}"/>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37154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Gree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0" y="-1"/>
            <a:ext cx="9773500" cy="6359182"/>
            <a:chOff x="-1" y="-6"/>
            <a:chExt cx="9773500" cy="6359182"/>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3">
                <a:lumMod val="60000"/>
                <a:lumOff val="40000"/>
              </a:schemeClr>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8911646" y="0"/>
              <a:ext cx="655771" cy="6267118"/>
            </a:xfrm>
            <a:prstGeom prst="round1Rect">
              <a:avLst>
                <a:gd name="adj" fmla="val 30312"/>
              </a:avLst>
            </a:prstGeom>
            <a:gradFill flip="none" rotWithShape="1">
              <a:gsLst>
                <a:gs pos="100000">
                  <a:schemeClr val="accent3">
                    <a:lumMod val="50000"/>
                  </a:schemeClr>
                </a:gs>
                <a:gs pos="66000">
                  <a:schemeClr val="accent3">
                    <a:lumMod val="50000"/>
                    <a:alpha val="14000"/>
                  </a:schemeClr>
                </a:gs>
                <a:gs pos="34000">
                  <a:schemeClr val="accent3">
                    <a:lumMod val="60000"/>
                    <a:lumOff val="40000"/>
                    <a:alpha val="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6"/>
              <a:ext cx="8822604" cy="5487296"/>
              <a:chOff x="503573" y="46743"/>
              <a:chExt cx="9419881" cy="5487296"/>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3">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3"/>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3"/>
                <a:ext cx="9419881" cy="5487296"/>
                <a:chOff x="416724" y="46743"/>
                <a:chExt cx="9419881" cy="5487296"/>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3"/>
                      </a:gs>
                      <a:gs pos="31000">
                        <a:schemeClr val="accent3"/>
                      </a:gs>
                      <a:gs pos="38000">
                        <a:schemeClr val="accent3">
                          <a:lumMod val="75000"/>
                        </a:schemeClr>
                      </a:gs>
                      <a:gs pos="100000">
                        <a:schemeClr val="accent3">
                          <a:lumMod val="75000"/>
                        </a:schemeClr>
                      </a:gs>
                      <a:gs pos="44000">
                        <a:schemeClr val="accent3">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69" cy="5464871"/>
                  </a:xfrm>
                  <a:prstGeom prst="round1Rect">
                    <a:avLst>
                      <a:gd name="adj" fmla="val 2348"/>
                    </a:avLst>
                  </a:prstGeom>
                  <a:solidFill>
                    <a:schemeClr val="accent3"/>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193284" y="46743"/>
                  <a:ext cx="535473" cy="5446965"/>
                </a:xfrm>
                <a:prstGeom prst="round1Rect">
                  <a:avLst>
                    <a:gd name="adj" fmla="val 25526"/>
                  </a:avLst>
                </a:prstGeom>
                <a:gradFill flip="none" rotWithShape="1">
                  <a:gsLst>
                    <a:gs pos="100000">
                      <a:schemeClr val="accent3">
                        <a:lumMod val="31000"/>
                      </a:schemeClr>
                    </a:gs>
                    <a:gs pos="99000">
                      <a:srgbClr val="284C40"/>
                    </a:gs>
                    <a:gs pos="93000">
                      <a:schemeClr val="accent3">
                        <a:lumMod val="50000"/>
                        <a:alpha val="91000"/>
                      </a:schemeClr>
                    </a:gs>
                    <a:gs pos="61000">
                      <a:schemeClr val="accent3">
                        <a:lumMod val="37000"/>
                        <a:alpha val="39000"/>
                      </a:schemeClr>
                    </a:gs>
                    <a:gs pos="0">
                      <a:srgbClr val="6AB19B">
                        <a:alpha val="0"/>
                      </a:srgbClr>
                    </a:gs>
                  </a:gsLst>
                  <a:lin ang="0" scaled="1"/>
                  <a:tileRect/>
                </a:gradFill>
                <a:ln w="10795" cap="flat" cmpd="sng" algn="ctr">
                  <a:noFill/>
                  <a:prstDash val="solid"/>
                </a:ln>
                <a:effectLst/>
              </p:spPr>
              <p:txBody>
                <a:bodyPr rtlCol="0" anchor="ctr"/>
                <a:lstStyle/>
                <a:p>
                  <a:pPr lvl="0" algn="ct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63785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taway 1/3 Right Gra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17EB043F-C376-48C5-A1C7-C2B8417352A5}"/>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A849781E-47E1-4D42-B04A-351F10411275}"/>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613245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Lef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6BFDA095-18AD-4CD4-BE6D-A29020FC2516}"/>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99259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Left Ligh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6DCAC94D-95BA-4EA9-9AC8-22A3151E3997}"/>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69089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Left Gree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sysClr val="windowText" lastClr="000000"/>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C8B9117A-45C8-41B8-A737-D5E3DDD673C1}"/>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8813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Left Gra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3DE1ADF2-1F17-43A1-A385-A237AFE3253C}"/>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38708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R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1C1442D5-AD6A-45E3-8351-EC243B0008FE}"/>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46379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Right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33FCEADD-7D87-4F38-B124-99BC46562D2E}"/>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297712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Right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87CECA87-665D-4422-BFD8-C14511DAB20A}"/>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412324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Right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191DDB5E-A32A-4871-AC95-3D19FCD67740}"/>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71232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taway 1/4 Lef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gray">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8" name="Subtitle">
            <a:extLst>
              <a:ext uri="{FF2B5EF4-FFF2-40B4-BE49-F238E27FC236}">
                <a16:creationId xmlns:a16="http://schemas.microsoft.com/office/drawing/2014/main" id="{7B8D4663-B6E0-4AD4-8563-711289FF2DB0}"/>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5FA51CC5-68A4-4BAF-99A2-E4F88105CC67}"/>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5941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Gray">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5"/>
            <a:ext cx="9773500" cy="6359181"/>
            <a:chOff x="-1" y="-5"/>
            <a:chExt cx="9773500" cy="6359181"/>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6"/>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126204" y="0"/>
              <a:ext cx="441213" cy="6267118"/>
            </a:xfrm>
            <a:prstGeom prst="round1Rect">
              <a:avLst>
                <a:gd name="adj" fmla="val 29015"/>
              </a:avLst>
            </a:prstGeom>
            <a:gradFill flip="none" rotWithShape="1">
              <a:gsLst>
                <a:gs pos="100000">
                  <a:schemeClr val="accent6">
                    <a:lumMod val="50000"/>
                  </a:schemeClr>
                </a:gs>
                <a:gs pos="43000">
                  <a:schemeClr val="accent6">
                    <a:alpha val="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1" y="-5"/>
              <a:ext cx="8822605" cy="5487295"/>
              <a:chOff x="503572" y="46744"/>
              <a:chExt cx="9419882" cy="5487295"/>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2" y="46744"/>
                <a:ext cx="9419882" cy="5487295"/>
                <a:chOff x="416723" y="46744"/>
                <a:chExt cx="9419882" cy="5487295"/>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3" y="46747"/>
                  <a:ext cx="9419882" cy="5487292"/>
                  <a:chOff x="678406" y="-1026120"/>
                  <a:chExt cx="9440353"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6">
                          <a:lumMod val="75000"/>
                        </a:schemeClr>
                      </a:gs>
                      <a:gs pos="31000">
                        <a:schemeClr val="accent6"/>
                      </a:gs>
                      <a:gs pos="38000">
                        <a:schemeClr val="accent6">
                          <a:lumMod val="75000"/>
                        </a:schemeClr>
                      </a:gs>
                      <a:gs pos="100000">
                        <a:schemeClr val="accent6">
                          <a:lumMod val="75000"/>
                        </a:schemeClr>
                      </a:gs>
                      <a:gs pos="48000">
                        <a:schemeClr val="accent6">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6" y="-1026120"/>
                    <a:ext cx="9332270" cy="5464871"/>
                  </a:xfrm>
                  <a:prstGeom prst="round1Rect">
                    <a:avLst>
                      <a:gd name="adj" fmla="val 2348"/>
                    </a:avLst>
                  </a:prstGeom>
                  <a:solidFill>
                    <a:schemeClr val="accent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272448" y="46746"/>
                  <a:ext cx="456310" cy="5446965"/>
                </a:xfrm>
                <a:prstGeom prst="round1Rect">
                  <a:avLst>
                    <a:gd name="adj" fmla="val 29954"/>
                  </a:avLst>
                </a:prstGeom>
                <a:gradFill flip="none" rotWithShape="0">
                  <a:gsLst>
                    <a:gs pos="100000">
                      <a:schemeClr val="accent5">
                        <a:lumMod val="50000"/>
                      </a:schemeClr>
                    </a:gs>
                    <a:gs pos="0">
                      <a:schemeClr val="accent5">
                        <a:alpha val="0"/>
                      </a:schemeClr>
                    </a:gs>
                    <a:gs pos="59000">
                      <a:schemeClr val="accent5">
                        <a:lumMod val="50000"/>
                        <a:alpha val="2000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24" name="Rectangle: Single Corner Rounded 23">
                  <a:extLst>
                    <a:ext uri="{FF2B5EF4-FFF2-40B4-BE49-F238E27FC236}">
                      <a16:creationId xmlns:a16="http://schemas.microsoft.com/office/drawing/2014/main" id="{9D6F1FDB-F52B-4FEA-A765-45F8965E26E4}"/>
                    </a:ext>
                  </a:extLst>
                </p:cNvPr>
                <p:cNvSpPr/>
                <p:nvPr userDrawn="1"/>
              </p:nvSpPr>
              <p:spPr bwMode="gray">
                <a:xfrm flipV="1">
                  <a:off x="9182404" y="46744"/>
                  <a:ext cx="438370" cy="5446965"/>
                </a:xfrm>
                <a:prstGeom prst="round1Rect">
                  <a:avLst>
                    <a:gd name="adj" fmla="val 0"/>
                  </a:avLst>
                </a:prstGeom>
                <a:gradFill flip="none" rotWithShape="1">
                  <a:gsLst>
                    <a:gs pos="98972">
                      <a:schemeClr val="accent5">
                        <a:lumMod val="75000"/>
                      </a:schemeClr>
                    </a:gs>
                    <a:gs pos="48000">
                      <a:schemeClr val="accent5">
                        <a:alpha val="0"/>
                      </a:schemeClr>
                    </a:gs>
                    <a:gs pos="68000">
                      <a:schemeClr val="accent5">
                        <a:alpha val="50000"/>
                        <a:lumMod val="8500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3183477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taway 1/4 Left Ligh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8" name="Subtitle">
            <a:extLst>
              <a:ext uri="{FF2B5EF4-FFF2-40B4-BE49-F238E27FC236}">
                <a16:creationId xmlns:a16="http://schemas.microsoft.com/office/drawing/2014/main" id="{20DF2BD0-4E27-4570-B05E-8AFF559149C2}"/>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A74A5DE2-FD46-41C2-992A-25069F64CEFC}"/>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557362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taway 1/4 Left Gree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11" name="Subtitle">
            <a:extLst>
              <a:ext uri="{FF2B5EF4-FFF2-40B4-BE49-F238E27FC236}">
                <a16:creationId xmlns:a16="http://schemas.microsoft.com/office/drawing/2014/main" id="{067D152C-BB2C-489C-97C9-DB2F678CFA17}"/>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Footer Placeholder 4">
            <a:extLst>
              <a:ext uri="{FF2B5EF4-FFF2-40B4-BE49-F238E27FC236}">
                <a16:creationId xmlns:a16="http://schemas.microsoft.com/office/drawing/2014/main" id="{8F7DAADF-C002-4FC3-9ADD-BE1237EA6DF9}"/>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13709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utaway 1/4 Left Gra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white">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11" name="Subtitle">
            <a:extLst>
              <a:ext uri="{FF2B5EF4-FFF2-40B4-BE49-F238E27FC236}">
                <a16:creationId xmlns:a16="http://schemas.microsoft.com/office/drawing/2014/main" id="{B8D9CE30-2D7C-44D7-9E6E-CAA9B6492262}"/>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Footer Placeholder 4">
            <a:extLst>
              <a:ext uri="{FF2B5EF4-FFF2-40B4-BE49-F238E27FC236}">
                <a16:creationId xmlns:a16="http://schemas.microsoft.com/office/drawing/2014/main" id="{27FAF4D7-2DD3-4685-91D9-73F6C3B57BF0}"/>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9956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gue Blue">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708ABA9-7054-48E8-8EF4-CD658D07952F}"/>
              </a:ext>
            </a:extLst>
          </p:cNvPr>
          <p:cNvGrpSpPr/>
          <p:nvPr userDrawn="1"/>
        </p:nvGrpSpPr>
        <p:grpSpPr>
          <a:xfrm>
            <a:off x="0" y="0"/>
            <a:ext cx="6116442" cy="6023894"/>
            <a:chOff x="0" y="0"/>
            <a:chExt cx="6116442" cy="6023894"/>
          </a:xfrm>
        </p:grpSpPr>
        <p:sp>
          <p:nvSpPr>
            <p:cNvPr id="23" name="Rectangle: Single Corner Rounded 22">
              <a:extLst>
                <a:ext uri="{FF2B5EF4-FFF2-40B4-BE49-F238E27FC236}">
                  <a16:creationId xmlns:a16="http://schemas.microsoft.com/office/drawing/2014/main" id="{3EB25D07-4F37-4907-816A-DF261B27F8F9}"/>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24" name="Rectangle: Single Corner Rounded 23">
              <a:extLst>
                <a:ext uri="{FF2B5EF4-FFF2-40B4-BE49-F238E27FC236}">
                  <a16:creationId xmlns:a16="http://schemas.microsoft.com/office/drawing/2014/main" id="{C48B92C6-8BAB-46BE-82E1-29A041E97FB8}"/>
                </a:ext>
              </a:extLst>
            </p:cNvPr>
            <p:cNvSpPr/>
            <p:nvPr userDrawn="1"/>
          </p:nvSpPr>
          <p:spPr>
            <a:xfrm flipV="1">
              <a:off x="0" y="0"/>
              <a:ext cx="6116442" cy="5917440"/>
            </a:xfrm>
            <a:prstGeom prst="round1Rect">
              <a:avLst>
                <a:gd name="adj" fmla="val 3163"/>
              </a:avLst>
            </a:prstGeom>
            <a:gradFill>
              <a:gsLst>
                <a:gs pos="0">
                  <a:schemeClr val="accent1"/>
                </a:gs>
                <a:gs pos="99000">
                  <a:schemeClr val="accent2">
                    <a:lumMod val="50000"/>
                  </a:schemeClr>
                </a:gs>
              </a:gsLst>
              <a:lin ang="18000000" scaled="0"/>
            </a:gradFill>
            <a:ln w="10795" cap="flat" cmpd="sng" algn="ctr">
              <a:noFill/>
              <a:prstDash val="solid"/>
            </a:ln>
            <a:effectLst>
              <a:innerShdw blurRad="1231900" dist="317500" dir="18900000">
                <a:schemeClr val="accent6">
                  <a:lumMod val="50000"/>
                  <a:alpha val="15000"/>
                </a:schemeClr>
              </a:innerShdw>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26" name="Rectangle: Single Corner Rounded 25">
              <a:extLst>
                <a:ext uri="{FF2B5EF4-FFF2-40B4-BE49-F238E27FC236}">
                  <a16:creationId xmlns:a16="http://schemas.microsoft.com/office/drawing/2014/main" id="{222BEFF9-595E-4CCB-89E5-0AB82C002F90}"/>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800" b="1" kern="1200" noProof="0" dirty="0" err="1">
                <a:solidFill>
                  <a:prstClr val="white"/>
                </a:solidFill>
                <a:latin typeface="+mn-lt"/>
                <a:ea typeface="+mn-ea"/>
                <a:cs typeface="+mn-cs"/>
              </a:endParaRPr>
            </a:p>
          </p:txBody>
        </p:sp>
      </p:grpSp>
      <p:sp>
        <p:nvSpPr>
          <p:cNvPr id="28" name="Title 1">
            <a:extLst>
              <a:ext uri="{FF2B5EF4-FFF2-40B4-BE49-F238E27FC236}">
                <a16:creationId xmlns:a16="http://schemas.microsoft.com/office/drawing/2014/main" id="{25F1A353-3E38-4C55-8B4C-DA6E6061AE8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30" name="Group 29">
            <a:extLst>
              <a:ext uri="{FF2B5EF4-FFF2-40B4-BE49-F238E27FC236}">
                <a16:creationId xmlns:a16="http://schemas.microsoft.com/office/drawing/2014/main" id="{2FB99DA3-BFDE-4BAF-9307-4373FE46B701}"/>
              </a:ext>
            </a:extLst>
          </p:cNvPr>
          <p:cNvGrpSpPr/>
          <p:nvPr userDrawn="1"/>
        </p:nvGrpSpPr>
        <p:grpSpPr bwMode="gray">
          <a:xfrm>
            <a:off x="6509242" y="991365"/>
            <a:ext cx="4873999" cy="4873999"/>
            <a:chOff x="2253530" y="4154873"/>
            <a:chExt cx="2342448" cy="2342449"/>
          </a:xfrm>
        </p:grpSpPr>
        <p:sp>
          <p:nvSpPr>
            <p:cNvPr id="31" name="Oval 30">
              <a:extLst>
                <a:ext uri="{FF2B5EF4-FFF2-40B4-BE49-F238E27FC236}">
                  <a16:creationId xmlns:a16="http://schemas.microsoft.com/office/drawing/2014/main" id="{D6FF1BD2-8623-4F83-9573-76598F50C0F6}"/>
                </a:ext>
              </a:extLst>
            </p:cNvPr>
            <p:cNvSpPr/>
            <p:nvPr/>
          </p:nvSpPr>
          <p:spPr bwMode="gray">
            <a:xfrm>
              <a:off x="2253530" y="4154873"/>
              <a:ext cx="2342448" cy="2342449"/>
            </a:xfrm>
            <a:prstGeom prst="ellipse">
              <a:avLst/>
            </a:prstGeom>
            <a:gradFill flip="none" rotWithShape="1">
              <a:gsLst>
                <a:gs pos="100000">
                  <a:schemeClr val="accent1">
                    <a:lumMod val="75000"/>
                  </a:schemeClr>
                </a:gs>
                <a:gs pos="37000">
                  <a:schemeClr val="accent1"/>
                </a:gs>
              </a:gsLst>
              <a:lin ang="10800000" scaled="1"/>
              <a:tileRect/>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sp>
          <p:nvSpPr>
            <p:cNvPr id="32" name="Oval 31">
              <a:extLst>
                <a:ext uri="{FF2B5EF4-FFF2-40B4-BE49-F238E27FC236}">
                  <a16:creationId xmlns:a16="http://schemas.microsoft.com/office/drawing/2014/main" id="{FF377C24-94E7-481C-9B02-0E57F6ADD462}"/>
                </a:ext>
              </a:extLst>
            </p:cNvPr>
            <p:cNvSpPr/>
            <p:nvPr/>
          </p:nvSpPr>
          <p:spPr bwMode="gray">
            <a:xfrm>
              <a:off x="2547266" y="4448609"/>
              <a:ext cx="1754976" cy="1754976"/>
            </a:xfrm>
            <a:prstGeom prst="ellipse">
              <a:avLst/>
            </a:prstGeom>
            <a:gradFill flip="none" rotWithShape="1">
              <a:gsLst>
                <a:gs pos="100000">
                  <a:schemeClr val="accent2"/>
                </a:gs>
                <a:gs pos="0">
                  <a:schemeClr val="accent2">
                    <a:lumMod val="85000"/>
                    <a:lumOff val="15000"/>
                  </a:schemeClr>
                </a:gs>
              </a:gsLst>
              <a:lin ang="10800000" scaled="1"/>
              <a:tileRect/>
            </a:gradFill>
            <a:ln>
              <a:noFill/>
            </a:ln>
            <a:effectLst>
              <a:outerShdw blurRad="647700" dist="355600" dir="10800000" algn="t"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12" name="Subtitle">
            <a:extLst>
              <a:ext uri="{FF2B5EF4-FFF2-40B4-BE49-F238E27FC236}">
                <a16:creationId xmlns:a16="http://schemas.microsoft.com/office/drawing/2014/main" id="{26C2B330-CA81-4AC8-9295-95D8B999A52E}"/>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92930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gue Gree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DC80D07-556B-4C14-BCA1-515D34401A57}"/>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B9E05DE-D753-41A7-988E-75F6026BC79C}"/>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90C834A1-B64D-4FAD-93F5-33F11049F483}"/>
                </a:ext>
              </a:extLst>
            </p:cNvPr>
            <p:cNvSpPr/>
            <p:nvPr userDrawn="1"/>
          </p:nvSpPr>
          <p:spPr>
            <a:xfrm flipV="1">
              <a:off x="0" y="0"/>
              <a:ext cx="6116442" cy="5917440"/>
            </a:xfrm>
            <a:prstGeom prst="round1Rect">
              <a:avLst>
                <a:gd name="adj" fmla="val 3425"/>
              </a:avLst>
            </a:prstGeom>
            <a:gradFill>
              <a:gsLst>
                <a:gs pos="15000">
                  <a:schemeClr val="accent3"/>
                </a:gs>
                <a:gs pos="100000">
                  <a:srgbClr val="4F9781"/>
                </a:gs>
              </a:gsLst>
              <a:lin ang="18900000" scaled="0"/>
            </a:gradFill>
            <a:ln w="25400" cap="flat" cmpd="sng" algn="ctr">
              <a:noFill/>
              <a:prstDash val="solid"/>
            </a:ln>
            <a:effectLst>
              <a:innerShdw blurRad="127000" dist="114300">
                <a:srgbClr val="27493E">
                  <a:alpha val="74902"/>
                </a:srgb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err="1">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70181F62-E06B-4917-942E-5D7D4C95D712}"/>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41C1FC8D-B2EA-4858-9547-343D786A59A8}"/>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18" name="Group 17">
            <a:extLst>
              <a:ext uri="{FF2B5EF4-FFF2-40B4-BE49-F238E27FC236}">
                <a16:creationId xmlns:a16="http://schemas.microsoft.com/office/drawing/2014/main" id="{BDFDEE91-3E4D-4F77-954F-E23B4D7599D6}"/>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629C64C2-6DC7-4AEA-86A5-3A7657450B41}"/>
                </a:ext>
              </a:extLst>
            </p:cNvPr>
            <p:cNvSpPr/>
            <p:nvPr/>
          </p:nvSpPr>
          <p:spPr bwMode="gray">
            <a:xfrm>
              <a:off x="2253530" y="4154873"/>
              <a:ext cx="2342448" cy="2342449"/>
            </a:xfrm>
            <a:prstGeom prst="ellipse">
              <a:avLst/>
            </a:prstGeom>
            <a:gradFill>
              <a:gsLst>
                <a:gs pos="100000">
                  <a:schemeClr val="accent3"/>
                </a:gs>
                <a:gs pos="15000">
                  <a:srgbClr val="4F9781"/>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20" name="Oval 19">
              <a:extLst>
                <a:ext uri="{FF2B5EF4-FFF2-40B4-BE49-F238E27FC236}">
                  <a16:creationId xmlns:a16="http://schemas.microsoft.com/office/drawing/2014/main" id="{347FF8FF-50F2-40C3-B054-4C2CA431E051}"/>
                </a:ext>
              </a:extLst>
            </p:cNvPr>
            <p:cNvSpPr/>
            <p:nvPr/>
          </p:nvSpPr>
          <p:spPr bwMode="gray">
            <a:xfrm>
              <a:off x="2547266" y="4448609"/>
              <a:ext cx="1754976" cy="1754976"/>
            </a:xfrm>
            <a:prstGeom prst="ellipse">
              <a:avLst/>
            </a:prstGeom>
            <a:solidFill>
              <a:schemeClr val="accent3">
                <a:lumMod val="60000"/>
                <a:lumOff val="40000"/>
              </a:schemeClr>
            </a:solidFill>
            <a:ln>
              <a:noFill/>
            </a:ln>
            <a:effectLst>
              <a:outerShdw blurRad="647700" dist="355600" dir="10800000" algn="t" rotWithShape="0">
                <a:schemeClr val="accent3">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21" name="Subtitle">
            <a:extLst>
              <a:ext uri="{FF2B5EF4-FFF2-40B4-BE49-F238E27FC236}">
                <a16:creationId xmlns:a16="http://schemas.microsoft.com/office/drawing/2014/main" id="{BA0BCBDC-974B-43F5-80D7-2F8CBE4ECE70}"/>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5602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gue Gra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A3CA8A2-C866-420D-A9C5-62377C62C72C}"/>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748C67E-7E92-497F-B7C0-AA6D6EA7DD25}"/>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0E16C0B4-6DE3-45FD-B7E2-0B34ACCCD3B7}"/>
                </a:ext>
              </a:extLst>
            </p:cNvPr>
            <p:cNvSpPr/>
            <p:nvPr userDrawn="1"/>
          </p:nvSpPr>
          <p:spPr>
            <a:xfrm flipV="1">
              <a:off x="0" y="0"/>
              <a:ext cx="6116442" cy="5917440"/>
            </a:xfrm>
            <a:prstGeom prst="round1Rect">
              <a:avLst>
                <a:gd name="adj" fmla="val 3425"/>
              </a:avLst>
            </a:prstGeom>
            <a:gradFill>
              <a:gsLst>
                <a:gs pos="15000">
                  <a:srgbClr val="697790"/>
                </a:gs>
                <a:gs pos="100000">
                  <a:schemeClr val="accent5"/>
                </a:gs>
              </a:gsLst>
              <a:lin ang="18900000" scaled="0"/>
            </a:gradFill>
            <a:ln w="25400" cap="flat" cmpd="sng" algn="ctr">
              <a:noFill/>
              <a:prstDash val="solid"/>
            </a:ln>
            <a:effectLst>
              <a:innerShdw blurRad="127000" dist="114300">
                <a:schemeClr val="accent5">
                  <a:lumMod val="75000"/>
                  <a:alpha val="75000"/>
                </a:scheme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err="1">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2CD83F23-3590-47FE-A589-ECD4728A83C4}"/>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A2F9CEB0-FD72-4544-B8E3-F778962162E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18" name="Group 17">
            <a:extLst>
              <a:ext uri="{FF2B5EF4-FFF2-40B4-BE49-F238E27FC236}">
                <a16:creationId xmlns:a16="http://schemas.microsoft.com/office/drawing/2014/main" id="{67735C45-946F-4397-AADE-28DD68F225A4}"/>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B5EDBE7D-1580-432B-9EFA-2285652716A1}"/>
                </a:ext>
              </a:extLst>
            </p:cNvPr>
            <p:cNvSpPr/>
            <p:nvPr/>
          </p:nvSpPr>
          <p:spPr bwMode="gray">
            <a:xfrm>
              <a:off x="2253530" y="4154873"/>
              <a:ext cx="2342448" cy="2342449"/>
            </a:xfrm>
            <a:prstGeom prst="ellipse">
              <a:avLst/>
            </a:prstGeom>
            <a:gradFill>
              <a:gsLst>
                <a:gs pos="100000">
                  <a:srgbClr val="697790"/>
                </a:gs>
                <a:gs pos="1000">
                  <a:schemeClr val="accent5"/>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20" name="Oval 19">
              <a:extLst>
                <a:ext uri="{FF2B5EF4-FFF2-40B4-BE49-F238E27FC236}">
                  <a16:creationId xmlns:a16="http://schemas.microsoft.com/office/drawing/2014/main" id="{DF032FD5-AD24-4BC5-8AED-05C43A0DF34C}"/>
                </a:ext>
              </a:extLst>
            </p:cNvPr>
            <p:cNvSpPr/>
            <p:nvPr/>
          </p:nvSpPr>
          <p:spPr bwMode="gray">
            <a:xfrm>
              <a:off x="2547266" y="4448609"/>
              <a:ext cx="1754976" cy="1754976"/>
            </a:xfrm>
            <a:prstGeom prst="ellipse">
              <a:avLst/>
            </a:prstGeom>
            <a:solidFill>
              <a:schemeClr val="accent6"/>
            </a:solidFill>
            <a:ln>
              <a:noFill/>
            </a:ln>
            <a:effectLst>
              <a:outerShdw blurRad="647700" dist="355600" dir="10800000" algn="t" rotWithShape="0">
                <a:schemeClr val="accent5">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21" name="Subtitle">
            <a:extLst>
              <a:ext uri="{FF2B5EF4-FFF2-40B4-BE49-F238E27FC236}">
                <a16:creationId xmlns:a16="http://schemas.microsoft.com/office/drawing/2014/main" id="{0323B195-1D42-4C65-B2F9-FEF67F561438}"/>
              </a:ext>
            </a:extLst>
          </p:cNvPr>
          <p:cNvSpPr>
            <a:spLocks noGrp="1"/>
          </p:cNvSpPr>
          <p:nvPr>
            <p:ph type="subTitle" idx="1"/>
          </p:nvPr>
        </p:nvSpPr>
        <p:spPr>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0192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Blue">
    <p:bg>
      <p:bgPr>
        <a:solidFill>
          <a:schemeClr val="accent1"/>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2" name="Oval 1">
            <a:extLst>
              <a:ext uri="{FF2B5EF4-FFF2-40B4-BE49-F238E27FC236}">
                <a16:creationId xmlns:a16="http://schemas.microsoft.com/office/drawing/2014/main" id="{0E49FEFF-B60C-496C-AD02-38AB5B442C06}"/>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8658B07D-31E1-48BC-BC0C-70CE6331F31B}"/>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1526979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Light Blue">
    <p:bg>
      <p:bgPr>
        <a:solidFill>
          <a:schemeClr val="accent2"/>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CF6F9DF9-E096-445A-905D-2AB90039115C}"/>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025D53BA-329C-4470-833F-FEFBCCD90624}"/>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3899295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Green">
    <p:bg>
      <p:bgPr>
        <a:solidFill>
          <a:schemeClr val="accent3"/>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912CABFA-1146-4C26-A7A8-8BE5726010EB}"/>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199CA8C0-F801-4CF0-9D39-60FEAB852907}"/>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251976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Gray">
    <p:bg>
      <p:bgPr>
        <a:solidFill>
          <a:schemeClr val="accent5"/>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D8A97C9B-4499-4412-B7FB-98DC54585AE5}"/>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AD27C9AC-5F48-4C57-A266-CF746A1CF17D}"/>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183347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5" name="Subtitle">
            <a:extLst>
              <a:ext uri="{FF2B5EF4-FFF2-40B4-BE49-F238E27FC236}">
                <a16:creationId xmlns:a16="http://schemas.microsoft.com/office/drawing/2014/main" id="{27286BD7-4573-4AC0-A2EA-73702314CA0C}"/>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Footer Placeholder 4">
            <a:extLst>
              <a:ext uri="{FF2B5EF4-FFF2-40B4-BE49-F238E27FC236}">
                <a16:creationId xmlns:a16="http://schemas.microsoft.com/office/drawing/2014/main" id="{E2069815-7C74-4EFC-BAEB-378036544812}"/>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46301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4_Thank You">
    <p:bg bwMode="gray">
      <p:bgPr>
        <a:solidFill>
          <a:schemeClr val="accent1"/>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6283EE"/>
              </a:gs>
              <a:gs pos="75000">
                <a:schemeClr val="accent2"/>
              </a:gs>
            </a:gsLst>
            <a:lin ang="3000000" scaled="0"/>
          </a:gradFill>
          <a:ln>
            <a:noFill/>
          </a:ln>
          <a:effectLst>
            <a:outerShdw blurRad="571500" dist="317500" dir="8100000" algn="t" rotWithShape="0">
              <a:schemeClr val="accent1">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rgbClr val="111D51">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AC835D43-8A65-4035-A683-22A12DBD52FF}"/>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5ECB9C80-4B52-44F0-A52E-551E207FA5BB}"/>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11060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0_Thank You">
    <p:bg bwMode="gray">
      <p:bgPr>
        <a:solidFill>
          <a:schemeClr val="accent3"/>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80BCAA"/>
              </a:gs>
              <a:gs pos="75000">
                <a:schemeClr val="accent3">
                  <a:lumMod val="60000"/>
                  <a:lumOff val="40000"/>
                </a:schemeClr>
              </a:gs>
            </a:gsLst>
            <a:lin ang="3000000" scaled="0"/>
          </a:gradFill>
          <a:ln>
            <a:noFill/>
          </a:ln>
          <a:effectLst>
            <a:outerShdw blurRad="825500" dist="317500" dir="8100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FECA1437-2DE4-4541-8CC7-542EB1A660B2}"/>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2A7A2340-A86B-4E79-9FF2-BDEACDC1434A}"/>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3647778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0_Thank You">
    <p:bg bwMode="gray">
      <p:bgPr>
        <a:solidFill>
          <a:schemeClr val="accent5"/>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7F8699"/>
              </a:gs>
              <a:gs pos="75000">
                <a:schemeClr val="accent6"/>
              </a:gs>
            </a:gsLst>
            <a:lin ang="3000000" scaled="0"/>
          </a:gradFill>
          <a:ln>
            <a:noFill/>
          </a:ln>
          <a:effectLst>
            <a:outerShdw blurRad="825500" dist="317500" dir="8100000" algn="t" rotWithShape="0">
              <a:schemeClr val="accent5">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571500" dist="406400" dir="7440000" sx="96000" sy="96000" algn="t" rotWithShape="0">
              <a:schemeClr val="accent5">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AD3C36F5-9C2E-4267-B9D8-9CBB3C38A90F}"/>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97EA16B3-77C2-4F46-A9F1-67927CB1CB7C}"/>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424695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77F368D0-FB27-454C-A516-F7BCCD47B28F}"/>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0993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2"/>
          </p:nvPr>
        </p:nvSpPr>
        <p:spPr>
          <a:xfrm>
            <a:off x="475488" y="1709928"/>
            <a:ext cx="11210544" cy="4636008"/>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A19E94CA-F00B-4A8B-A6EB-3E6BCE6D18AF}"/>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4">
            <a:extLst>
              <a:ext uri="{FF2B5EF4-FFF2-40B4-BE49-F238E27FC236}">
                <a16:creationId xmlns:a16="http://schemas.microsoft.com/office/drawing/2014/main" id="{CE17B5C3-EC24-45A0-9C9A-FB9EEA124575}"/>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736292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4" y="575560"/>
            <a:ext cx="11210238" cy="429028"/>
          </a:xfrm>
        </p:spPr>
        <p:txBody>
          <a:bodyPr/>
          <a:lstStyle/>
          <a:p>
            <a:r>
              <a:rPr lang="en-US"/>
              <a:t>Click to edit Master title style</a:t>
            </a:r>
            <a:endParaRPr lang="en-US" dirty="0"/>
          </a:p>
        </p:txBody>
      </p:sp>
      <p:sp>
        <p:nvSpPr>
          <p:cNvPr id="11" name="Content Placeholder 10"/>
          <p:cNvSpPr>
            <a:spLocks noGrp="1"/>
          </p:cNvSpPr>
          <p:nvPr>
            <p:ph sz="quarter" idx="14"/>
          </p:nvPr>
        </p:nvSpPr>
        <p:spPr>
          <a:xfrm>
            <a:off x="475488" y="1709928"/>
            <a:ext cx="5486400"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5" hasCustomPrompt="1"/>
          </p:nvPr>
        </p:nvSpPr>
        <p:spPr>
          <a:xfrm>
            <a:off x="6190488" y="1709928"/>
            <a:ext cx="5486400" cy="4636008"/>
          </a:xfrm>
        </p:spPr>
        <p:txBody>
          <a:bodyPr/>
          <a:lstStyle>
            <a:lvl5pPr>
              <a:defRPr/>
            </a:lvl5pPr>
            <a:lvl6pPr>
              <a:buNone/>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a:extLst>
              <a:ext uri="{FF2B5EF4-FFF2-40B4-BE49-F238E27FC236}">
                <a16:creationId xmlns:a16="http://schemas.microsoft.com/office/drawing/2014/main" id="{1A1AEB50-14EB-42D4-9C56-805170785215}"/>
              </a:ext>
            </a:extLst>
          </p:cNvPr>
          <p:cNvCxnSpPr/>
          <p:nvPr userDrawn="1"/>
        </p:nvCxnSpPr>
        <p:spPr>
          <a:xfrm>
            <a:off x="6040487" y="1771651"/>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8" name="Subtitle">
            <a:extLst>
              <a:ext uri="{FF2B5EF4-FFF2-40B4-BE49-F238E27FC236}">
                <a16:creationId xmlns:a16="http://schemas.microsoft.com/office/drawing/2014/main" id="{6685F069-2146-43D9-9D93-8743DAA3BAF6}"/>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Footer Placeholder 4">
            <a:extLst>
              <a:ext uri="{FF2B5EF4-FFF2-40B4-BE49-F238E27FC236}">
                <a16:creationId xmlns:a16="http://schemas.microsoft.com/office/drawing/2014/main" id="{8E56FFB8-9276-4D42-BEB3-073CF1C18C15}"/>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667181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3" y="575560"/>
            <a:ext cx="11210239" cy="429028"/>
          </a:xfrm>
        </p:spPr>
        <p:txBody>
          <a:bodyPr/>
          <a:lstStyle/>
          <a:p>
            <a:r>
              <a:rPr lang="en-US"/>
              <a:t>Click to edit Master title style</a:t>
            </a:r>
            <a:endParaRPr lang="en-US" dirty="0"/>
          </a:p>
        </p:txBody>
      </p:sp>
      <p:sp>
        <p:nvSpPr>
          <p:cNvPr id="12" name="Content Placeholder 11"/>
          <p:cNvSpPr>
            <a:spLocks noGrp="1"/>
          </p:cNvSpPr>
          <p:nvPr>
            <p:ph sz="quarter" idx="15"/>
          </p:nvPr>
        </p:nvSpPr>
        <p:spPr>
          <a:xfrm>
            <a:off x="475488"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6"/>
          </p:nvPr>
        </p:nvSpPr>
        <p:spPr>
          <a:xfrm>
            <a:off x="4288536"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p:cNvSpPr>
            <a:spLocks noGrp="1"/>
          </p:cNvSpPr>
          <p:nvPr>
            <p:ph sz="quarter" idx="17"/>
          </p:nvPr>
        </p:nvSpPr>
        <p:spPr>
          <a:xfrm>
            <a:off x="8092440"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6FE2F61B-F63B-4445-B170-12597C418B34}"/>
              </a:ext>
            </a:extLst>
          </p:cNvPr>
          <p:cNvCxnSpPr/>
          <p:nvPr userDrawn="1"/>
        </p:nvCxnSpPr>
        <p:spPr>
          <a:xfrm>
            <a:off x="4135201"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3F7B83-382C-4BAD-B80F-F2E12A511A60}"/>
              </a:ext>
            </a:extLst>
          </p:cNvPr>
          <p:cNvCxnSpPr/>
          <p:nvPr userDrawn="1"/>
        </p:nvCxnSpPr>
        <p:spPr>
          <a:xfrm>
            <a:off x="7946136"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11" name="Subtitle">
            <a:extLst>
              <a:ext uri="{FF2B5EF4-FFF2-40B4-BE49-F238E27FC236}">
                <a16:creationId xmlns:a16="http://schemas.microsoft.com/office/drawing/2014/main" id="{51ACB8DE-BAD8-48BF-8468-5755D85404D4}"/>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Footer Placeholder 4">
            <a:extLst>
              <a:ext uri="{FF2B5EF4-FFF2-40B4-BE49-F238E27FC236}">
                <a16:creationId xmlns:a16="http://schemas.microsoft.com/office/drawing/2014/main" id="{E6BF56D4-6CCF-4B04-8451-164C779269E9}"/>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95279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ke Away Shelf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1"/>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323D35A9-FEF4-4E1A-8A9F-5972769D0E8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52D5628E-33B8-4C71-98B1-788148D72336}"/>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825527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2173" y="575576"/>
            <a:ext cx="11210239" cy="429028"/>
          </a:xfrm>
          <a:prstGeom prst="rect">
            <a:avLst/>
          </a:prstGeom>
        </p:spPr>
        <p:txBody>
          <a:bodyPr vert="horz" wrap="square" lIns="0" tIns="0" rIns="0" bIns="0" rtlCol="0" anchor="b">
            <a:noAutofit/>
          </a:bodyPr>
          <a:lstStyle/>
          <a:p>
            <a:r>
              <a:rPr lang="en-US"/>
              <a:t>Click to edit Master title style</a:t>
            </a:r>
            <a:endParaRPr lang="en-US" dirty="0"/>
          </a:p>
        </p:txBody>
      </p:sp>
      <p:sp>
        <p:nvSpPr>
          <p:cNvPr id="6" name="TextBox 5"/>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tx1">
                    <a:lumMod val="50000"/>
                    <a:lumOff val="50000"/>
                  </a:schemeClr>
                </a:solidFill>
                <a:latin typeface="+mn-lt"/>
                <a:ea typeface="+mn-ea"/>
                <a:cs typeface="+mn-cs"/>
              </a:rPr>
              <a:pPr marL="0" lvl="0" algn="r" defTabSz="914400" rtl="0" eaLnBrk="1" latinLnBrk="0" hangingPunct="1">
                <a:lnSpc>
                  <a:spcPct val="125000"/>
                </a:lnSpc>
              </a:pPr>
              <a:t>‹#›</a:t>
            </a:fld>
            <a:endParaRPr lang="en-US" sz="800" kern="1200" dirty="0">
              <a:solidFill>
                <a:schemeClr val="tx1">
                  <a:lumMod val="50000"/>
                  <a:lumOff val="50000"/>
                </a:schemeClr>
              </a:solidFill>
              <a:latin typeface="+mn-lt"/>
              <a:ea typeface="+mn-ea"/>
              <a:cs typeface="+mn-cs"/>
            </a:endParaRPr>
          </a:p>
        </p:txBody>
      </p:sp>
      <p:sp>
        <p:nvSpPr>
          <p:cNvPr id="12" name="Text Placeholder 11"/>
          <p:cNvSpPr>
            <a:spLocks noGrp="1"/>
          </p:cNvSpPr>
          <p:nvPr>
            <p:ph type="body" idx="1"/>
          </p:nvPr>
        </p:nvSpPr>
        <p:spPr>
          <a:xfrm>
            <a:off x="475488" y="1709928"/>
            <a:ext cx="11210544" cy="463600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Tree>
    <p:extLst>
      <p:ext uri="{BB962C8B-B14F-4D97-AF65-F5344CB8AC3E}">
        <p14:creationId xmlns:p14="http://schemas.microsoft.com/office/powerpoint/2010/main" val="3690409294"/>
      </p:ext>
    </p:extLst>
  </p:cSld>
  <p:clrMap bg1="lt1" tx1="dk1" bg2="lt2" tx2="dk2" accent1="accent1" accent2="accent2" accent3="accent3" accent4="accent4" accent5="accent5" accent6="accent6" hlink="hlink" folHlink="folHlink"/>
  <p:sldLayoutIdLst>
    <p:sldLayoutId id="2147483665" r:id="rId1"/>
    <p:sldLayoutId id="2147483731" r:id="rId2"/>
    <p:sldLayoutId id="2147483732" r:id="rId3"/>
    <p:sldLayoutId id="2147483654" r:id="rId4"/>
    <p:sldLayoutId id="2147483678" r:id="rId5"/>
    <p:sldLayoutId id="2147483650" r:id="rId6"/>
    <p:sldLayoutId id="2147483652" r:id="rId7"/>
    <p:sldLayoutId id="2147483660" r:id="rId8"/>
    <p:sldLayoutId id="2147483998" r:id="rId9"/>
    <p:sldLayoutId id="2147484001" r:id="rId10"/>
    <p:sldLayoutId id="2147484005" r:id="rId11"/>
    <p:sldLayoutId id="2147484040" r:id="rId12"/>
    <p:sldLayoutId id="2147483959" r:id="rId13"/>
    <p:sldLayoutId id="2147483962" r:id="rId14"/>
    <p:sldLayoutId id="2147483966" r:id="rId15"/>
    <p:sldLayoutId id="2147483971" r:id="rId16"/>
    <p:sldLayoutId id="2147483976" r:id="rId17"/>
    <p:sldLayoutId id="2147483981" r:id="rId18"/>
    <p:sldLayoutId id="2147483985" r:id="rId19"/>
    <p:sldLayoutId id="2147483990" r:id="rId20"/>
    <p:sldLayoutId id="2147484013" r:id="rId21"/>
    <p:sldLayoutId id="2147484021" r:id="rId22"/>
    <p:sldLayoutId id="2147484032" r:id="rId23"/>
    <p:sldLayoutId id="2147484060" r:id="rId24"/>
    <p:sldLayoutId id="2147484065" r:id="rId25"/>
    <p:sldLayoutId id="2147484074" r:id="rId26"/>
    <p:sldLayoutId id="2147484084" r:id="rId27"/>
    <p:sldLayoutId id="2147484099" r:id="rId28"/>
    <p:sldLayoutId id="2147484128" r:id="rId29"/>
    <p:sldLayoutId id="2147484132" r:id="rId30"/>
    <p:sldLayoutId id="2147484137" r:id="rId31"/>
    <p:sldLayoutId id="2147484141" r:id="rId32"/>
    <p:sldLayoutId id="2147483677" r:id="rId33"/>
    <p:sldLayoutId id="2147483691" r:id="rId34"/>
    <p:sldLayoutId id="2147483693" r:id="rId35"/>
    <p:sldLayoutId id="2147483675" r:id="rId36"/>
    <p:sldLayoutId id="2147483777" r:id="rId37"/>
    <p:sldLayoutId id="2147483728" r:id="rId38"/>
    <p:sldLayoutId id="2147483729" r:id="rId39"/>
    <p:sldLayoutId id="2147484147" r:id="rId40"/>
    <p:sldLayoutId id="2147483934" r:id="rId41"/>
    <p:sldLayoutId id="2147484153" r:id="rId4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82000"/>
        </a:lnSpc>
        <a:spcBef>
          <a:spcPct val="0"/>
        </a:spcBef>
        <a:buNone/>
        <a:defRPr sz="3400" kern="1200" baseline="0">
          <a:solidFill>
            <a:schemeClr val="tx1">
              <a:lumMod val="85000"/>
              <a:lumOff val="15000"/>
            </a:schemeClr>
          </a:solidFill>
          <a:latin typeface="+mj-lt"/>
          <a:ea typeface="+mj-ea"/>
          <a:cs typeface="+mj-cs"/>
        </a:defRPr>
      </a:lvl1pPr>
    </p:titleStyle>
    <p:bodyStyle>
      <a:lvl1pPr marL="173736" indent="-173736" algn="l" defTabSz="914400" rtl="0" eaLnBrk="1" latinLnBrk="0" hangingPunct="1">
        <a:lnSpc>
          <a:spcPct val="107000"/>
        </a:lnSpc>
        <a:spcBef>
          <a:spcPts val="1200"/>
        </a:spcBef>
        <a:buClr>
          <a:srgbClr val="3253DC"/>
        </a:buClr>
        <a:buFont typeface="Arial" panose="020B0604020202020204" pitchFamily="34" charset="0"/>
        <a:buChar char="•"/>
        <a:defRPr sz="2100" kern="1200" baseline="0">
          <a:solidFill>
            <a:schemeClr val="tx1">
              <a:lumMod val="85000"/>
              <a:lumOff val="15000"/>
            </a:schemeClr>
          </a:solidFill>
          <a:latin typeface="+mn-lt"/>
          <a:ea typeface="+mn-ea"/>
          <a:cs typeface="+mn-cs"/>
        </a:defRPr>
      </a:lvl1pPr>
      <a:lvl2pPr marL="338328" indent="-174625" algn="l" defTabSz="914400" rtl="0" eaLnBrk="1" latinLnBrk="0" hangingPunct="1">
        <a:lnSpc>
          <a:spcPct val="107000"/>
        </a:lnSpc>
        <a:spcBef>
          <a:spcPts val="0"/>
        </a:spcBef>
        <a:buClr>
          <a:schemeClr val="tx1">
            <a:lumMod val="85000"/>
            <a:lumOff val="15000"/>
          </a:schemeClr>
        </a:buClr>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2pPr>
      <a:lvl3pPr marL="509588" indent="-161925"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lang="en-US" sz="1800" kern="1200" dirty="0" smtClean="0">
          <a:solidFill>
            <a:schemeClr val="tx1">
              <a:lumMod val="85000"/>
              <a:lumOff val="15000"/>
            </a:schemeClr>
          </a:solidFill>
          <a:latin typeface="+mn-lt"/>
          <a:ea typeface="+mn-ea"/>
          <a:cs typeface="+mn-cs"/>
        </a:defRPr>
      </a:lvl3pPr>
      <a:lvl4pPr marL="685800" indent="-173736"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sz="1800" kern="1200">
          <a:solidFill>
            <a:schemeClr val="tx1">
              <a:lumMod val="85000"/>
              <a:lumOff val="15000"/>
            </a:schemeClr>
          </a:solidFill>
          <a:latin typeface="+mn-lt"/>
          <a:ea typeface="+mn-ea"/>
          <a:cs typeface="+mn-cs"/>
        </a:defRPr>
      </a:lvl4pPr>
      <a:lvl5pPr marL="0" indent="0" algn="l" defTabSz="914400" rtl="0" eaLnBrk="1" latinLnBrk="0" hangingPunct="1">
        <a:lnSpc>
          <a:spcPct val="98000"/>
        </a:lnSpc>
        <a:spcBef>
          <a:spcPts val="1800"/>
        </a:spcBef>
        <a:buClr>
          <a:srgbClr val="595959"/>
        </a:buClr>
        <a:buFont typeface="Microsoft Sans Serif" panose="020B0604020202020204" pitchFamily="34" charset="0"/>
        <a:buChar char="​"/>
        <a:tabLst/>
        <a:defRPr sz="2800" kern="1200" baseline="0">
          <a:solidFill>
            <a:schemeClr val="tx1">
              <a:lumMod val="85000"/>
              <a:lumOff val="15000"/>
            </a:schemeClr>
          </a:solidFill>
          <a:latin typeface="+mn-lt"/>
          <a:ea typeface="+mn-ea"/>
          <a:cs typeface="+mn-cs"/>
        </a:defRPr>
      </a:lvl5pPr>
      <a:lvl6pPr marL="0" indent="0" algn="l" defTabSz="914400" rtl="0" eaLnBrk="1" latinLnBrk="0" hangingPunct="1">
        <a:lnSpc>
          <a:spcPct val="94000"/>
        </a:lnSpc>
        <a:spcBef>
          <a:spcPts val="0"/>
        </a:spcBef>
        <a:buFont typeface="Microsoft Sans Serif" panose="020B0604020202020204" pitchFamily="34" charset="0"/>
        <a:buChar char="​"/>
        <a:defRPr sz="2400" kern="1200">
          <a:solidFill>
            <a:schemeClr val="tx1">
              <a:lumMod val="85000"/>
              <a:lumOff val="15000"/>
            </a:schemeClr>
          </a:solidFill>
          <a:latin typeface="+mn-lt"/>
          <a:ea typeface="+mn-ea"/>
          <a:cs typeface="+mn-cs"/>
        </a:defRPr>
      </a:lvl6pPr>
      <a:lvl7pPr marL="0" indent="0" algn="l" defTabSz="914400" rtl="0" eaLnBrk="1" latinLnBrk="0" hangingPunct="1">
        <a:lnSpc>
          <a:spcPct val="107000"/>
        </a:lnSpc>
        <a:spcBef>
          <a:spcPts val="1200"/>
        </a:spcBef>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7pPr>
      <a:lvl8pPr marL="0" indent="0" algn="l" defTabSz="914400" rtl="0" eaLnBrk="1" latinLnBrk="0" hangingPunct="1">
        <a:lnSpc>
          <a:spcPct val="86000"/>
        </a:lnSpc>
        <a:spcBef>
          <a:spcPts val="1800"/>
        </a:spcBef>
        <a:buSzPct val="100000"/>
        <a:buFont typeface="Microsoft Sans Serif" panose="020B0604020202020204" pitchFamily="34" charset="0"/>
        <a:buChar char="​"/>
        <a:defRPr lang="en-US" sz="5500" kern="1200" baseline="0" dirty="0" smtClean="0">
          <a:solidFill>
            <a:schemeClr val="tx1">
              <a:lumMod val="85000"/>
              <a:lumOff val="15000"/>
            </a:schemeClr>
          </a:solidFill>
          <a:latin typeface="+mn-lt"/>
          <a:ea typeface="+mn-ea"/>
          <a:cs typeface="+mn-cs"/>
        </a:defRPr>
      </a:lvl8pPr>
      <a:lvl9pPr marL="0" indent="0" algn="l" defTabSz="914400" rtl="0" eaLnBrk="1" latinLnBrk="0" hangingPunct="1">
        <a:lnSpc>
          <a:spcPct val="84000"/>
        </a:lnSpc>
        <a:spcBef>
          <a:spcPts val="1800"/>
        </a:spcBef>
        <a:buFont typeface="Microsoft Sans Serif" panose="020B0604020202020204" pitchFamily="34" charset="0"/>
        <a:buChar char="​"/>
        <a:defRPr sz="6800"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03" userDrawn="1">
          <p15:clr>
            <a:srgbClr val="F26B43"/>
          </p15:clr>
        </p15:guide>
        <p15:guide id="2" pos="309" userDrawn="1">
          <p15:clr>
            <a:srgbClr val="F26B43"/>
          </p15:clr>
        </p15:guide>
        <p15:guide id="3" orient="horz" pos="1075" userDrawn="1">
          <p15:clr>
            <a:srgbClr val="F26B43"/>
          </p15:clr>
        </p15:guide>
        <p15:guide id="4" orient="horz" pos="314" userDrawn="1">
          <p15:clr>
            <a:srgbClr val="F26B43"/>
          </p15:clr>
        </p15:guide>
        <p15:guide id="6" pos="7359" userDrawn="1">
          <p15:clr>
            <a:srgbClr val="F26B43"/>
          </p15:clr>
        </p15:guide>
        <p15:guide id="7" orient="horz" pos="4181" userDrawn="1">
          <p15:clr>
            <a:srgbClr val="F26B43"/>
          </p15:clr>
        </p15:guide>
        <p15:guide id="8" orient="horz" pos="571" userDrawn="1">
          <p15:clr>
            <a:srgbClr val="F26B43"/>
          </p15:clr>
        </p15:guide>
        <p15:guide id="9" pos="331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bugs.chromium.org/p/chromium/issues/detail?id=893460#c21" TargetMode="External"/><Relationship Id="rId2" Type="http://schemas.openxmlformats.org/officeDocument/2006/relationships/hyperlink" Target="http://llvmweekly.org/issue/265" TargetMode="External"/><Relationship Id="rId1" Type="http://schemas.openxmlformats.org/officeDocument/2006/relationships/slideLayout" Target="../slideLayouts/slideLayout4.xml"/><Relationship Id="rId4" Type="http://schemas.openxmlformats.org/officeDocument/2006/relationships/hyperlink" Target="https://bugzilla.mozilla.org/show_bug.cgi?id=1512822"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reviews.llvm.org/D56037" TargetMode="External"/><Relationship Id="rId3" Type="http://schemas.openxmlformats.org/officeDocument/2006/relationships/hyperlink" Target="https://reviews.llvm.org/D57183" TargetMode="External"/><Relationship Id="rId7" Type="http://schemas.openxmlformats.org/officeDocument/2006/relationships/hyperlink" Target="https://reviews.llvm.org/D50029" TargetMode="External"/><Relationship Id="rId2" Type="http://schemas.openxmlformats.org/officeDocument/2006/relationships/hyperlink" Target="https://reviews.llvm.org/D53540" TargetMode="External"/><Relationship Id="rId1" Type="http://schemas.openxmlformats.org/officeDocument/2006/relationships/slideLayout" Target="../slideLayouts/slideLayout4.xml"/><Relationship Id="rId6" Type="http://schemas.openxmlformats.org/officeDocument/2006/relationships/hyperlink" Target="https://reviews.llvm.org/D53541" TargetMode="External"/><Relationship Id="rId5" Type="http://schemas.openxmlformats.org/officeDocument/2006/relationships/hyperlink" Target="https://reviews.llvm.org/D56748" TargetMode="External"/><Relationship Id="rId4" Type="http://schemas.openxmlformats.org/officeDocument/2006/relationships/hyperlink" Target="https://reviews.llvm.org/D56747" TargetMode="External"/><Relationship Id="rId9" Type="http://schemas.openxmlformats.org/officeDocument/2006/relationships/hyperlink" Target="https://reviews.llvm.org/D56029"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84845F-75C2-415A-8317-9BE337A0A649}"/>
              </a:ext>
            </a:extLst>
          </p:cNvPr>
          <p:cNvSpPr>
            <a:spLocks noGrp="1"/>
          </p:cNvSpPr>
          <p:nvPr>
            <p:ph type="ctrTitle"/>
          </p:nvPr>
        </p:nvSpPr>
        <p:spPr bwMode="gray"/>
        <p:txBody>
          <a:bodyPr/>
          <a:lstStyle/>
          <a:p>
            <a:r>
              <a:rPr lang="en-US" dirty="0">
                <a:latin typeface="Calibri" panose="020F0502020204030204" pitchFamily="34" charset="0"/>
                <a:cs typeface="Calibri" panose="020F0502020204030204" pitchFamily="34" charset="0"/>
              </a:rPr>
              <a:t>Structured Exception Handling (SEH) for Windows on ARM64</a:t>
            </a:r>
          </a:p>
        </p:txBody>
      </p:sp>
      <p:sp>
        <p:nvSpPr>
          <p:cNvPr id="47" name="Text Placeholder 46">
            <a:extLst>
              <a:ext uri="{FF2B5EF4-FFF2-40B4-BE49-F238E27FC236}">
                <a16:creationId xmlns:a16="http://schemas.microsoft.com/office/drawing/2014/main" id="{938A968C-5DDC-4091-9567-74EF32CFAE27}"/>
              </a:ext>
            </a:extLst>
          </p:cNvPr>
          <p:cNvSpPr>
            <a:spLocks noGrp="1"/>
          </p:cNvSpPr>
          <p:nvPr>
            <p:ph type="body" sz="quarter" idx="10"/>
          </p:nvPr>
        </p:nvSpPr>
        <p:spPr bwMode="gray"/>
        <p:txBody>
          <a:bodyPr/>
          <a:lstStyle/>
          <a:p>
            <a:r>
              <a:rPr lang="en-US" sz="2400" dirty="0">
                <a:latin typeface="Calibri" panose="020F0502020204030204" pitchFamily="34" charset="0"/>
                <a:cs typeface="Calibri" panose="020F0502020204030204" pitchFamily="34" charset="0"/>
              </a:rPr>
              <a:t>Mandeep Singh Grang</a:t>
            </a:r>
          </a:p>
        </p:txBody>
      </p:sp>
      <p:sp>
        <p:nvSpPr>
          <p:cNvPr id="2" name="Text Placeholder 1">
            <a:extLst>
              <a:ext uri="{FF2B5EF4-FFF2-40B4-BE49-F238E27FC236}">
                <a16:creationId xmlns:a16="http://schemas.microsoft.com/office/drawing/2014/main" id="{5D7A004E-C228-4745-8818-34236680C1A8}"/>
              </a:ext>
            </a:extLst>
          </p:cNvPr>
          <p:cNvSpPr>
            <a:spLocks noGrp="1"/>
          </p:cNvSpPr>
          <p:nvPr>
            <p:ph type="body" sz="quarter" idx="11"/>
          </p:nvPr>
        </p:nvSpPr>
        <p:spPr/>
        <p:txBody>
          <a:bodyPr/>
          <a:lstStyle/>
          <a:p>
            <a:endParaRPr lang="en-US" dirty="0"/>
          </a:p>
        </p:txBody>
      </p:sp>
      <p:sp>
        <p:nvSpPr>
          <p:cNvPr id="4" name="Text Placeholder 3">
            <a:extLst>
              <a:ext uri="{FF2B5EF4-FFF2-40B4-BE49-F238E27FC236}">
                <a16:creationId xmlns:a16="http://schemas.microsoft.com/office/drawing/2014/main" id="{B53E5127-C7EC-48AB-B594-2DE8E92A68C7}"/>
              </a:ext>
            </a:extLst>
          </p:cNvPr>
          <p:cNvSpPr>
            <a:spLocks noGrp="1"/>
          </p:cNvSpPr>
          <p:nvPr>
            <p:ph type="body" sz="quarter" idx="13"/>
          </p:nvPr>
        </p:nvSpPr>
        <p:spPr/>
        <p:txBody>
          <a:bodyPr/>
          <a:lstStyle/>
          <a:p>
            <a:r>
              <a:rPr lang="en-US" dirty="0"/>
              <a:t>04/04/2019</a:t>
            </a:r>
          </a:p>
        </p:txBody>
      </p:sp>
      <p:sp>
        <p:nvSpPr>
          <p:cNvPr id="15" name="Text Placeholder 14">
            <a:extLst>
              <a:ext uri="{FF2B5EF4-FFF2-40B4-BE49-F238E27FC236}">
                <a16:creationId xmlns:a16="http://schemas.microsoft.com/office/drawing/2014/main" id="{24A4A84E-A111-4BD1-A2FB-CE7465E3A8C7}"/>
              </a:ext>
            </a:extLst>
          </p:cNvPr>
          <p:cNvSpPr>
            <a:spLocks noGrp="1"/>
          </p:cNvSpPr>
          <p:nvPr>
            <p:ph type="body" sz="quarter" idx="14"/>
          </p:nvPr>
        </p:nvSpPr>
        <p:spPr/>
        <p:txBody>
          <a:bodyPr/>
          <a:lstStyle/>
          <a:p>
            <a:endParaRPr lang="en-US" dirty="0"/>
          </a:p>
        </p:txBody>
      </p:sp>
      <p:grpSp>
        <p:nvGrpSpPr>
          <p:cNvPr id="5" name="Group 4">
            <a:extLst>
              <a:ext uri="{FF2B5EF4-FFF2-40B4-BE49-F238E27FC236}">
                <a16:creationId xmlns:a16="http://schemas.microsoft.com/office/drawing/2014/main" id="{E2D9A65C-4B85-44BB-AB01-D646E7051B03}"/>
              </a:ext>
            </a:extLst>
          </p:cNvPr>
          <p:cNvGrpSpPr>
            <a:grpSpLocks noChangeAspect="1"/>
          </p:cNvGrpSpPr>
          <p:nvPr/>
        </p:nvGrpSpPr>
        <p:grpSpPr>
          <a:xfrm>
            <a:off x="10944595" y="5505630"/>
            <a:ext cx="752482" cy="850392"/>
            <a:chOff x="6398827" y="1835394"/>
            <a:chExt cx="628176" cy="709911"/>
          </a:xfrm>
          <a:solidFill>
            <a:schemeClr val="accent1"/>
          </a:solidFill>
        </p:grpSpPr>
        <p:grpSp>
          <p:nvGrpSpPr>
            <p:cNvPr id="6" name="Group 5">
              <a:extLst>
                <a:ext uri="{FF2B5EF4-FFF2-40B4-BE49-F238E27FC236}">
                  <a16:creationId xmlns:a16="http://schemas.microsoft.com/office/drawing/2014/main" id="{9C3567E8-0442-4712-B064-EFD15CF5AFF3}"/>
                </a:ext>
              </a:extLst>
            </p:cNvPr>
            <p:cNvGrpSpPr/>
            <p:nvPr/>
          </p:nvGrpSpPr>
          <p:grpSpPr>
            <a:xfrm>
              <a:off x="6398827" y="1835394"/>
              <a:ext cx="241270" cy="237296"/>
              <a:chOff x="6867716" y="2333578"/>
              <a:chExt cx="159287" cy="156665"/>
            </a:xfrm>
            <a:grpFill/>
          </p:grpSpPr>
          <p:sp>
            <p:nvSpPr>
              <p:cNvPr id="12" name="Freeform: Shape 11">
                <a:extLst>
                  <a:ext uri="{FF2B5EF4-FFF2-40B4-BE49-F238E27FC236}">
                    <a16:creationId xmlns:a16="http://schemas.microsoft.com/office/drawing/2014/main" id="{A05D8388-8A5A-4651-BBB7-314099C4B985}"/>
                  </a:ext>
                </a:extLst>
              </p:cNvPr>
              <p:cNvSpPr>
                <a:spLocks noChangeArrowheads="1"/>
              </p:cNvSpPr>
              <p:nvPr/>
            </p:nvSpPr>
            <p:spPr bwMode="auto">
              <a:xfrm>
                <a:off x="6867716" y="2333578"/>
                <a:ext cx="159287" cy="156665"/>
              </a:xfrm>
              <a:custGeom>
                <a:avLst/>
                <a:gdLst>
                  <a:gd name="connsiteX0" fmla="*/ 385763 w 771525"/>
                  <a:gd name="connsiteY0" fmla="*/ 23813 h 758825"/>
                  <a:gd name="connsiteX1" fmla="*/ 25400 w 771525"/>
                  <a:gd name="connsiteY1" fmla="*/ 379413 h 758825"/>
                  <a:gd name="connsiteX2" fmla="*/ 385763 w 771525"/>
                  <a:gd name="connsiteY2" fmla="*/ 735013 h 758825"/>
                  <a:gd name="connsiteX3" fmla="*/ 746126 w 771525"/>
                  <a:gd name="connsiteY3" fmla="*/ 379413 h 758825"/>
                  <a:gd name="connsiteX4" fmla="*/ 385763 w 771525"/>
                  <a:gd name="connsiteY4" fmla="*/ 23813 h 758825"/>
                  <a:gd name="connsiteX5" fmla="*/ 385763 w 771525"/>
                  <a:gd name="connsiteY5" fmla="*/ 0 h 758825"/>
                  <a:gd name="connsiteX6" fmla="*/ 535880 w 771525"/>
                  <a:gd name="connsiteY6" fmla="*/ 29697 h 758825"/>
                  <a:gd name="connsiteX7" fmla="*/ 658380 w 771525"/>
                  <a:gd name="connsiteY7" fmla="*/ 111253 h 758825"/>
                  <a:gd name="connsiteX8" fmla="*/ 741234 w 771525"/>
                  <a:gd name="connsiteY8" fmla="*/ 231814 h 758825"/>
                  <a:gd name="connsiteX9" fmla="*/ 771525 w 771525"/>
                  <a:gd name="connsiteY9" fmla="*/ 379413 h 758825"/>
                  <a:gd name="connsiteX10" fmla="*/ 741234 w 771525"/>
                  <a:gd name="connsiteY10" fmla="*/ 527011 h 758825"/>
                  <a:gd name="connsiteX11" fmla="*/ 658380 w 771525"/>
                  <a:gd name="connsiteY11" fmla="*/ 648015 h 758825"/>
                  <a:gd name="connsiteX12" fmla="*/ 535880 w 771525"/>
                  <a:gd name="connsiteY12" fmla="*/ 729128 h 758825"/>
                  <a:gd name="connsiteX13" fmla="*/ 385763 w 771525"/>
                  <a:gd name="connsiteY13" fmla="*/ 758825 h 758825"/>
                  <a:gd name="connsiteX14" fmla="*/ 235645 w 771525"/>
                  <a:gd name="connsiteY14" fmla="*/ 729128 h 758825"/>
                  <a:gd name="connsiteX15" fmla="*/ 112700 w 771525"/>
                  <a:gd name="connsiteY15" fmla="*/ 648015 h 758825"/>
                  <a:gd name="connsiteX16" fmla="*/ 30291 w 771525"/>
                  <a:gd name="connsiteY16" fmla="*/ 527011 h 758825"/>
                  <a:gd name="connsiteX17" fmla="*/ 0 w 771525"/>
                  <a:gd name="connsiteY17" fmla="*/ 379413 h 758825"/>
                  <a:gd name="connsiteX18" fmla="*/ 30291 w 771525"/>
                  <a:gd name="connsiteY18" fmla="*/ 231814 h 758825"/>
                  <a:gd name="connsiteX19" fmla="*/ 112700 w 771525"/>
                  <a:gd name="connsiteY19" fmla="*/ 111253 h 758825"/>
                  <a:gd name="connsiteX20" fmla="*/ 235645 w 771525"/>
                  <a:gd name="connsiteY20" fmla="*/ 29697 h 758825"/>
                  <a:gd name="connsiteX21" fmla="*/ 385763 w 771525"/>
                  <a:gd name="connsiteY21" fmla="*/ 0 h 75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71525" h="758825">
                    <a:moveTo>
                      <a:pt x="385763" y="23813"/>
                    </a:moveTo>
                    <a:cubicBezTo>
                      <a:pt x="186740" y="23813"/>
                      <a:pt x="25400" y="183021"/>
                      <a:pt x="25400" y="379413"/>
                    </a:cubicBezTo>
                    <a:cubicBezTo>
                      <a:pt x="25400" y="575805"/>
                      <a:pt x="186740" y="735013"/>
                      <a:pt x="385763" y="735013"/>
                    </a:cubicBezTo>
                    <a:cubicBezTo>
                      <a:pt x="584786" y="735013"/>
                      <a:pt x="746126" y="575805"/>
                      <a:pt x="746126" y="379413"/>
                    </a:cubicBezTo>
                    <a:cubicBezTo>
                      <a:pt x="746126" y="183021"/>
                      <a:pt x="584786" y="23813"/>
                      <a:pt x="385763" y="23813"/>
                    </a:cubicBezTo>
                    <a:close/>
                    <a:moveTo>
                      <a:pt x="385763" y="0"/>
                    </a:moveTo>
                    <a:cubicBezTo>
                      <a:pt x="437881" y="0"/>
                      <a:pt x="488217" y="9751"/>
                      <a:pt x="535880" y="29697"/>
                    </a:cubicBezTo>
                    <a:cubicBezTo>
                      <a:pt x="581762" y="48756"/>
                      <a:pt x="623189" y="76237"/>
                      <a:pt x="658380" y="111253"/>
                    </a:cubicBezTo>
                    <a:cubicBezTo>
                      <a:pt x="694016" y="145826"/>
                      <a:pt x="721634" y="186604"/>
                      <a:pt x="741234" y="231814"/>
                    </a:cubicBezTo>
                    <a:cubicBezTo>
                      <a:pt x="761280" y="278354"/>
                      <a:pt x="771525" y="328440"/>
                      <a:pt x="771525" y="379413"/>
                    </a:cubicBezTo>
                    <a:cubicBezTo>
                      <a:pt x="771525" y="430828"/>
                      <a:pt x="761280" y="480471"/>
                      <a:pt x="741234" y="527011"/>
                    </a:cubicBezTo>
                    <a:cubicBezTo>
                      <a:pt x="721634" y="572222"/>
                      <a:pt x="694016" y="613000"/>
                      <a:pt x="658380" y="648015"/>
                    </a:cubicBezTo>
                    <a:cubicBezTo>
                      <a:pt x="623189" y="682588"/>
                      <a:pt x="581762" y="710069"/>
                      <a:pt x="535880" y="729128"/>
                    </a:cubicBezTo>
                    <a:cubicBezTo>
                      <a:pt x="488217" y="749074"/>
                      <a:pt x="437881" y="758825"/>
                      <a:pt x="385763" y="758825"/>
                    </a:cubicBezTo>
                    <a:cubicBezTo>
                      <a:pt x="333645" y="758825"/>
                      <a:pt x="283308" y="749074"/>
                      <a:pt x="235645" y="729128"/>
                    </a:cubicBezTo>
                    <a:cubicBezTo>
                      <a:pt x="189318" y="710069"/>
                      <a:pt x="148336" y="682588"/>
                      <a:pt x="112700" y="648015"/>
                    </a:cubicBezTo>
                    <a:cubicBezTo>
                      <a:pt x="77509" y="613000"/>
                      <a:pt x="49446" y="572222"/>
                      <a:pt x="30291" y="527011"/>
                    </a:cubicBezTo>
                    <a:cubicBezTo>
                      <a:pt x="9800" y="480471"/>
                      <a:pt x="0" y="430828"/>
                      <a:pt x="0" y="379413"/>
                    </a:cubicBezTo>
                    <a:cubicBezTo>
                      <a:pt x="0" y="328440"/>
                      <a:pt x="9800" y="278354"/>
                      <a:pt x="30291" y="231814"/>
                    </a:cubicBezTo>
                    <a:cubicBezTo>
                      <a:pt x="49446" y="186604"/>
                      <a:pt x="77509" y="145826"/>
                      <a:pt x="112700" y="111253"/>
                    </a:cubicBezTo>
                    <a:cubicBezTo>
                      <a:pt x="148336" y="76237"/>
                      <a:pt x="189318" y="48756"/>
                      <a:pt x="235645" y="29697"/>
                    </a:cubicBezTo>
                    <a:cubicBezTo>
                      <a:pt x="283308" y="9751"/>
                      <a:pt x="333645" y="0"/>
                      <a:pt x="385763"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3" name="Oval 11">
                <a:extLst>
                  <a:ext uri="{FF2B5EF4-FFF2-40B4-BE49-F238E27FC236}">
                    <a16:creationId xmlns:a16="http://schemas.microsoft.com/office/drawing/2014/main" id="{08122CC1-00A7-4393-BAAB-E77AA77ACF9A}"/>
                  </a:ext>
                </a:extLst>
              </p:cNvPr>
              <p:cNvSpPr>
                <a:spLocks noChangeArrowheads="1"/>
              </p:cNvSpPr>
              <p:nvPr/>
            </p:nvSpPr>
            <p:spPr bwMode="auto">
              <a:xfrm>
                <a:off x="6897542" y="2362748"/>
                <a:ext cx="98981" cy="97998"/>
              </a:xfrm>
              <a:prstGeom prst="ellipse">
                <a:avLst/>
              </a:pr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Oval 12">
                <a:extLst>
                  <a:ext uri="{FF2B5EF4-FFF2-40B4-BE49-F238E27FC236}">
                    <a16:creationId xmlns:a16="http://schemas.microsoft.com/office/drawing/2014/main" id="{01399F3D-C9A7-4CBA-B410-A14173CB0164}"/>
                  </a:ext>
                </a:extLst>
              </p:cNvPr>
              <p:cNvSpPr>
                <a:spLocks noChangeArrowheads="1"/>
              </p:cNvSpPr>
              <p:nvPr/>
            </p:nvSpPr>
            <p:spPr bwMode="auto">
              <a:xfrm>
                <a:off x="6923106" y="2387001"/>
                <a:ext cx="48179" cy="4949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7" name="Freeform 8">
              <a:extLst>
                <a:ext uri="{FF2B5EF4-FFF2-40B4-BE49-F238E27FC236}">
                  <a16:creationId xmlns:a16="http://schemas.microsoft.com/office/drawing/2014/main" id="{1C09A91F-B65C-4079-9F92-6005654D94DC}"/>
                </a:ext>
              </a:extLst>
            </p:cNvPr>
            <p:cNvSpPr>
              <a:spLocks/>
            </p:cNvSpPr>
            <p:nvPr/>
          </p:nvSpPr>
          <p:spPr bwMode="auto">
            <a:xfrm>
              <a:off x="6456717" y="1919301"/>
              <a:ext cx="544066" cy="626004"/>
            </a:xfrm>
            <a:custGeom>
              <a:avLst/>
              <a:gdLst>
                <a:gd name="T0" fmla="*/ 4523 w 5913"/>
                <a:gd name="T1" fmla="*/ 5373 h 6827"/>
                <a:gd name="T2" fmla="*/ 5321 w 5913"/>
                <a:gd name="T3" fmla="*/ 4573 h 6827"/>
                <a:gd name="T4" fmla="*/ 5321 w 5913"/>
                <a:gd name="T5" fmla="*/ 3902 h 6827"/>
                <a:gd name="T6" fmla="*/ 5669 w 5913"/>
                <a:gd name="T7" fmla="*/ 3902 h 6827"/>
                <a:gd name="T8" fmla="*/ 5913 w 5913"/>
                <a:gd name="T9" fmla="*/ 3668 h 6827"/>
                <a:gd name="T10" fmla="*/ 5836 w 5913"/>
                <a:gd name="T11" fmla="*/ 3489 h 6827"/>
                <a:gd name="T12" fmla="*/ 5128 w 5913"/>
                <a:gd name="T13" fmla="*/ 2912 h 6827"/>
                <a:gd name="T14" fmla="*/ 5128 w 5913"/>
                <a:gd name="T15" fmla="*/ 1484 h 6827"/>
                <a:gd name="T16" fmla="*/ 5025 w 5913"/>
                <a:gd name="T17" fmla="*/ 1389 h 6827"/>
                <a:gd name="T18" fmla="*/ 4433 w 5913"/>
                <a:gd name="T19" fmla="*/ 1389 h 6827"/>
                <a:gd name="T20" fmla="*/ 4336 w 5913"/>
                <a:gd name="T21" fmla="*/ 1484 h 6827"/>
                <a:gd name="T22" fmla="*/ 4336 w 5913"/>
                <a:gd name="T23" fmla="*/ 2272 h 6827"/>
                <a:gd name="T24" fmla="*/ 3126 w 5913"/>
                <a:gd name="T25" fmla="*/ 1289 h 6827"/>
                <a:gd name="T26" fmla="*/ 2960 w 5913"/>
                <a:gd name="T27" fmla="*/ 1219 h 6827"/>
                <a:gd name="T28" fmla="*/ 2785 w 5913"/>
                <a:gd name="T29" fmla="*/ 1289 h 6827"/>
                <a:gd name="T30" fmla="*/ 794 w 5913"/>
                <a:gd name="T31" fmla="*/ 2909 h 6827"/>
                <a:gd name="T32" fmla="*/ 794 w 5913"/>
                <a:gd name="T33" fmla="*/ 746 h 6827"/>
                <a:gd name="T34" fmla="*/ 1078 w 5913"/>
                <a:gd name="T35" fmla="*/ 376 h 6827"/>
                <a:gd name="T36" fmla="*/ 698 w 5913"/>
                <a:gd name="T37" fmla="*/ 0 h 6827"/>
                <a:gd name="T38" fmla="*/ 312 w 5913"/>
                <a:gd name="T39" fmla="*/ 376 h 6827"/>
                <a:gd name="T40" fmla="*/ 601 w 5913"/>
                <a:gd name="T41" fmla="*/ 746 h 6827"/>
                <a:gd name="T42" fmla="*/ 601 w 5913"/>
                <a:gd name="T43" fmla="*/ 3067 h 6827"/>
                <a:gd name="T44" fmla="*/ 83 w 5913"/>
                <a:gd name="T45" fmla="*/ 3489 h 6827"/>
                <a:gd name="T46" fmla="*/ 0 w 5913"/>
                <a:gd name="T47" fmla="*/ 3668 h 6827"/>
                <a:gd name="T48" fmla="*/ 245 w 5913"/>
                <a:gd name="T49" fmla="*/ 3902 h 6827"/>
                <a:gd name="T50" fmla="*/ 593 w 5913"/>
                <a:gd name="T51" fmla="*/ 3902 h 6827"/>
                <a:gd name="T52" fmla="*/ 593 w 5913"/>
                <a:gd name="T53" fmla="*/ 3914 h 6827"/>
                <a:gd name="T54" fmla="*/ 593 w 5913"/>
                <a:gd name="T55" fmla="*/ 6636 h 6827"/>
                <a:gd name="T56" fmla="*/ 791 w 5913"/>
                <a:gd name="T57" fmla="*/ 6827 h 6827"/>
                <a:gd name="T58" fmla="*/ 5128 w 5913"/>
                <a:gd name="T59" fmla="*/ 6827 h 6827"/>
                <a:gd name="T60" fmla="*/ 5321 w 5913"/>
                <a:gd name="T61" fmla="*/ 6636 h 6827"/>
                <a:gd name="T62" fmla="*/ 5321 w 5913"/>
                <a:gd name="T63" fmla="*/ 6173 h 6827"/>
                <a:gd name="T64" fmla="*/ 4523 w 5913"/>
                <a:gd name="T65" fmla="*/ 5373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13" h="6827">
                  <a:moveTo>
                    <a:pt x="4523" y="5373"/>
                  </a:moveTo>
                  <a:cubicBezTo>
                    <a:pt x="4523" y="4936"/>
                    <a:pt x="4880" y="4579"/>
                    <a:pt x="5321" y="4573"/>
                  </a:cubicBezTo>
                  <a:cubicBezTo>
                    <a:pt x="5321" y="4189"/>
                    <a:pt x="5321" y="3905"/>
                    <a:pt x="5321" y="3902"/>
                  </a:cubicBezTo>
                  <a:cubicBezTo>
                    <a:pt x="5669" y="3902"/>
                    <a:pt x="5669" y="3902"/>
                    <a:pt x="5669" y="3902"/>
                  </a:cubicBezTo>
                  <a:cubicBezTo>
                    <a:pt x="5804" y="3902"/>
                    <a:pt x="5913" y="3800"/>
                    <a:pt x="5913" y="3668"/>
                  </a:cubicBezTo>
                  <a:cubicBezTo>
                    <a:pt x="5913" y="3598"/>
                    <a:pt x="5887" y="3535"/>
                    <a:pt x="5836" y="3489"/>
                  </a:cubicBezTo>
                  <a:cubicBezTo>
                    <a:pt x="5128" y="2912"/>
                    <a:pt x="5128" y="2912"/>
                    <a:pt x="5128" y="2912"/>
                  </a:cubicBezTo>
                  <a:cubicBezTo>
                    <a:pt x="5128" y="1484"/>
                    <a:pt x="5128" y="1484"/>
                    <a:pt x="5128" y="1484"/>
                  </a:cubicBezTo>
                  <a:cubicBezTo>
                    <a:pt x="5128" y="1434"/>
                    <a:pt x="5083" y="1389"/>
                    <a:pt x="5025" y="1389"/>
                  </a:cubicBezTo>
                  <a:cubicBezTo>
                    <a:pt x="4433" y="1389"/>
                    <a:pt x="4433" y="1389"/>
                    <a:pt x="4433" y="1389"/>
                  </a:cubicBezTo>
                  <a:cubicBezTo>
                    <a:pt x="4382" y="1389"/>
                    <a:pt x="4336" y="1434"/>
                    <a:pt x="4336" y="1484"/>
                  </a:cubicBezTo>
                  <a:cubicBezTo>
                    <a:pt x="4336" y="2272"/>
                    <a:pt x="4336" y="2272"/>
                    <a:pt x="4336" y="2272"/>
                  </a:cubicBezTo>
                  <a:cubicBezTo>
                    <a:pt x="3126" y="1289"/>
                    <a:pt x="3126" y="1289"/>
                    <a:pt x="3126" y="1289"/>
                  </a:cubicBezTo>
                  <a:cubicBezTo>
                    <a:pt x="3083" y="1243"/>
                    <a:pt x="3024" y="1219"/>
                    <a:pt x="2960" y="1219"/>
                  </a:cubicBezTo>
                  <a:cubicBezTo>
                    <a:pt x="2889" y="1219"/>
                    <a:pt x="2831" y="1243"/>
                    <a:pt x="2785" y="1289"/>
                  </a:cubicBezTo>
                  <a:cubicBezTo>
                    <a:pt x="1815" y="2079"/>
                    <a:pt x="1193" y="2585"/>
                    <a:pt x="794" y="2909"/>
                  </a:cubicBezTo>
                  <a:cubicBezTo>
                    <a:pt x="794" y="2591"/>
                    <a:pt x="794" y="1961"/>
                    <a:pt x="794" y="746"/>
                  </a:cubicBezTo>
                  <a:cubicBezTo>
                    <a:pt x="955" y="701"/>
                    <a:pt x="1078" y="555"/>
                    <a:pt x="1078" y="376"/>
                  </a:cubicBezTo>
                  <a:cubicBezTo>
                    <a:pt x="1078" y="166"/>
                    <a:pt x="910" y="0"/>
                    <a:pt x="698" y="0"/>
                  </a:cubicBezTo>
                  <a:cubicBezTo>
                    <a:pt x="485" y="0"/>
                    <a:pt x="312" y="166"/>
                    <a:pt x="312" y="376"/>
                  </a:cubicBezTo>
                  <a:cubicBezTo>
                    <a:pt x="312" y="555"/>
                    <a:pt x="434" y="701"/>
                    <a:pt x="601" y="746"/>
                  </a:cubicBezTo>
                  <a:cubicBezTo>
                    <a:pt x="601" y="746"/>
                    <a:pt x="601" y="1030"/>
                    <a:pt x="601" y="3067"/>
                  </a:cubicBezTo>
                  <a:cubicBezTo>
                    <a:pt x="83" y="3489"/>
                    <a:pt x="83" y="3489"/>
                    <a:pt x="83" y="3489"/>
                  </a:cubicBezTo>
                  <a:cubicBezTo>
                    <a:pt x="33" y="3535"/>
                    <a:pt x="0" y="3598"/>
                    <a:pt x="0" y="3668"/>
                  </a:cubicBezTo>
                  <a:cubicBezTo>
                    <a:pt x="0" y="3800"/>
                    <a:pt x="110" y="3902"/>
                    <a:pt x="245" y="3902"/>
                  </a:cubicBezTo>
                  <a:cubicBezTo>
                    <a:pt x="593" y="3902"/>
                    <a:pt x="593" y="3902"/>
                    <a:pt x="593" y="3902"/>
                  </a:cubicBezTo>
                  <a:cubicBezTo>
                    <a:pt x="593" y="3909"/>
                    <a:pt x="593" y="3909"/>
                    <a:pt x="593" y="3914"/>
                  </a:cubicBezTo>
                  <a:cubicBezTo>
                    <a:pt x="593" y="6636"/>
                    <a:pt x="593" y="6636"/>
                    <a:pt x="593" y="6636"/>
                  </a:cubicBezTo>
                  <a:cubicBezTo>
                    <a:pt x="593" y="6742"/>
                    <a:pt x="682" y="6827"/>
                    <a:pt x="791" y="6827"/>
                  </a:cubicBezTo>
                  <a:cubicBezTo>
                    <a:pt x="5128" y="6827"/>
                    <a:pt x="5128" y="6827"/>
                    <a:pt x="5128" y="6827"/>
                  </a:cubicBezTo>
                  <a:cubicBezTo>
                    <a:pt x="5238" y="6827"/>
                    <a:pt x="5321" y="6742"/>
                    <a:pt x="5321" y="6636"/>
                  </a:cubicBezTo>
                  <a:cubicBezTo>
                    <a:pt x="5321" y="6636"/>
                    <a:pt x="5321" y="6449"/>
                    <a:pt x="5321" y="6173"/>
                  </a:cubicBezTo>
                  <a:cubicBezTo>
                    <a:pt x="4880" y="6167"/>
                    <a:pt x="4523" y="5811"/>
                    <a:pt x="4523" y="53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 name="Group 7">
              <a:extLst>
                <a:ext uri="{FF2B5EF4-FFF2-40B4-BE49-F238E27FC236}">
                  <a16:creationId xmlns:a16="http://schemas.microsoft.com/office/drawing/2014/main" id="{E5ED1EE4-A21A-4013-B4DB-C126156C1433}"/>
                </a:ext>
              </a:extLst>
            </p:cNvPr>
            <p:cNvGrpSpPr/>
            <p:nvPr/>
          </p:nvGrpSpPr>
          <p:grpSpPr>
            <a:xfrm>
              <a:off x="6867716" y="2333578"/>
              <a:ext cx="159287" cy="156665"/>
              <a:chOff x="6867716" y="2333578"/>
              <a:chExt cx="159287" cy="156665"/>
            </a:xfrm>
            <a:grpFill/>
          </p:grpSpPr>
          <p:sp>
            <p:nvSpPr>
              <p:cNvPr id="9" name="Freeform: Shape 8">
                <a:extLst>
                  <a:ext uri="{FF2B5EF4-FFF2-40B4-BE49-F238E27FC236}">
                    <a16:creationId xmlns:a16="http://schemas.microsoft.com/office/drawing/2014/main" id="{BDD62E44-3CF9-40F1-88BD-28160EAF9E2C}"/>
                  </a:ext>
                </a:extLst>
              </p:cNvPr>
              <p:cNvSpPr>
                <a:spLocks noChangeArrowheads="1"/>
              </p:cNvSpPr>
              <p:nvPr/>
            </p:nvSpPr>
            <p:spPr bwMode="auto">
              <a:xfrm>
                <a:off x="6867716" y="2333578"/>
                <a:ext cx="159287" cy="156665"/>
              </a:xfrm>
              <a:custGeom>
                <a:avLst/>
                <a:gdLst>
                  <a:gd name="connsiteX0" fmla="*/ 385763 w 771525"/>
                  <a:gd name="connsiteY0" fmla="*/ 23813 h 758825"/>
                  <a:gd name="connsiteX1" fmla="*/ 25400 w 771525"/>
                  <a:gd name="connsiteY1" fmla="*/ 379413 h 758825"/>
                  <a:gd name="connsiteX2" fmla="*/ 385763 w 771525"/>
                  <a:gd name="connsiteY2" fmla="*/ 735013 h 758825"/>
                  <a:gd name="connsiteX3" fmla="*/ 746126 w 771525"/>
                  <a:gd name="connsiteY3" fmla="*/ 379413 h 758825"/>
                  <a:gd name="connsiteX4" fmla="*/ 385763 w 771525"/>
                  <a:gd name="connsiteY4" fmla="*/ 23813 h 758825"/>
                  <a:gd name="connsiteX5" fmla="*/ 385763 w 771525"/>
                  <a:gd name="connsiteY5" fmla="*/ 0 h 758825"/>
                  <a:gd name="connsiteX6" fmla="*/ 535880 w 771525"/>
                  <a:gd name="connsiteY6" fmla="*/ 29697 h 758825"/>
                  <a:gd name="connsiteX7" fmla="*/ 658380 w 771525"/>
                  <a:gd name="connsiteY7" fmla="*/ 111253 h 758825"/>
                  <a:gd name="connsiteX8" fmla="*/ 741234 w 771525"/>
                  <a:gd name="connsiteY8" fmla="*/ 231814 h 758825"/>
                  <a:gd name="connsiteX9" fmla="*/ 771525 w 771525"/>
                  <a:gd name="connsiteY9" fmla="*/ 379413 h 758825"/>
                  <a:gd name="connsiteX10" fmla="*/ 741234 w 771525"/>
                  <a:gd name="connsiteY10" fmla="*/ 527011 h 758825"/>
                  <a:gd name="connsiteX11" fmla="*/ 658380 w 771525"/>
                  <a:gd name="connsiteY11" fmla="*/ 648015 h 758825"/>
                  <a:gd name="connsiteX12" fmla="*/ 535880 w 771525"/>
                  <a:gd name="connsiteY12" fmla="*/ 729128 h 758825"/>
                  <a:gd name="connsiteX13" fmla="*/ 385763 w 771525"/>
                  <a:gd name="connsiteY13" fmla="*/ 758825 h 758825"/>
                  <a:gd name="connsiteX14" fmla="*/ 235645 w 771525"/>
                  <a:gd name="connsiteY14" fmla="*/ 729128 h 758825"/>
                  <a:gd name="connsiteX15" fmla="*/ 112700 w 771525"/>
                  <a:gd name="connsiteY15" fmla="*/ 648015 h 758825"/>
                  <a:gd name="connsiteX16" fmla="*/ 30291 w 771525"/>
                  <a:gd name="connsiteY16" fmla="*/ 527011 h 758825"/>
                  <a:gd name="connsiteX17" fmla="*/ 0 w 771525"/>
                  <a:gd name="connsiteY17" fmla="*/ 379413 h 758825"/>
                  <a:gd name="connsiteX18" fmla="*/ 30291 w 771525"/>
                  <a:gd name="connsiteY18" fmla="*/ 231814 h 758825"/>
                  <a:gd name="connsiteX19" fmla="*/ 112700 w 771525"/>
                  <a:gd name="connsiteY19" fmla="*/ 111253 h 758825"/>
                  <a:gd name="connsiteX20" fmla="*/ 235645 w 771525"/>
                  <a:gd name="connsiteY20" fmla="*/ 29697 h 758825"/>
                  <a:gd name="connsiteX21" fmla="*/ 385763 w 771525"/>
                  <a:gd name="connsiteY21" fmla="*/ 0 h 75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71525" h="758825">
                    <a:moveTo>
                      <a:pt x="385763" y="23813"/>
                    </a:moveTo>
                    <a:cubicBezTo>
                      <a:pt x="186740" y="23813"/>
                      <a:pt x="25400" y="183021"/>
                      <a:pt x="25400" y="379413"/>
                    </a:cubicBezTo>
                    <a:cubicBezTo>
                      <a:pt x="25400" y="575805"/>
                      <a:pt x="186740" y="735013"/>
                      <a:pt x="385763" y="735013"/>
                    </a:cubicBezTo>
                    <a:cubicBezTo>
                      <a:pt x="584786" y="735013"/>
                      <a:pt x="746126" y="575805"/>
                      <a:pt x="746126" y="379413"/>
                    </a:cubicBezTo>
                    <a:cubicBezTo>
                      <a:pt x="746126" y="183021"/>
                      <a:pt x="584786" y="23813"/>
                      <a:pt x="385763" y="23813"/>
                    </a:cubicBezTo>
                    <a:close/>
                    <a:moveTo>
                      <a:pt x="385763" y="0"/>
                    </a:moveTo>
                    <a:cubicBezTo>
                      <a:pt x="437881" y="0"/>
                      <a:pt x="488217" y="9751"/>
                      <a:pt x="535880" y="29697"/>
                    </a:cubicBezTo>
                    <a:cubicBezTo>
                      <a:pt x="581762" y="48756"/>
                      <a:pt x="623189" y="76237"/>
                      <a:pt x="658380" y="111253"/>
                    </a:cubicBezTo>
                    <a:cubicBezTo>
                      <a:pt x="694016" y="145826"/>
                      <a:pt x="721634" y="186604"/>
                      <a:pt x="741234" y="231814"/>
                    </a:cubicBezTo>
                    <a:cubicBezTo>
                      <a:pt x="761280" y="278354"/>
                      <a:pt x="771525" y="328440"/>
                      <a:pt x="771525" y="379413"/>
                    </a:cubicBezTo>
                    <a:cubicBezTo>
                      <a:pt x="771525" y="430828"/>
                      <a:pt x="761280" y="480471"/>
                      <a:pt x="741234" y="527011"/>
                    </a:cubicBezTo>
                    <a:cubicBezTo>
                      <a:pt x="721634" y="572222"/>
                      <a:pt x="694016" y="613000"/>
                      <a:pt x="658380" y="648015"/>
                    </a:cubicBezTo>
                    <a:cubicBezTo>
                      <a:pt x="623189" y="682588"/>
                      <a:pt x="581762" y="710069"/>
                      <a:pt x="535880" y="729128"/>
                    </a:cubicBezTo>
                    <a:cubicBezTo>
                      <a:pt x="488217" y="749074"/>
                      <a:pt x="437881" y="758825"/>
                      <a:pt x="385763" y="758825"/>
                    </a:cubicBezTo>
                    <a:cubicBezTo>
                      <a:pt x="333645" y="758825"/>
                      <a:pt x="283308" y="749074"/>
                      <a:pt x="235645" y="729128"/>
                    </a:cubicBezTo>
                    <a:cubicBezTo>
                      <a:pt x="189318" y="710069"/>
                      <a:pt x="148336" y="682588"/>
                      <a:pt x="112700" y="648015"/>
                    </a:cubicBezTo>
                    <a:cubicBezTo>
                      <a:pt x="77509" y="613000"/>
                      <a:pt x="49446" y="572222"/>
                      <a:pt x="30291" y="527011"/>
                    </a:cubicBezTo>
                    <a:cubicBezTo>
                      <a:pt x="9800" y="480471"/>
                      <a:pt x="0" y="430828"/>
                      <a:pt x="0" y="379413"/>
                    </a:cubicBezTo>
                    <a:cubicBezTo>
                      <a:pt x="0" y="328440"/>
                      <a:pt x="9800" y="278354"/>
                      <a:pt x="30291" y="231814"/>
                    </a:cubicBezTo>
                    <a:cubicBezTo>
                      <a:pt x="49446" y="186604"/>
                      <a:pt x="77509" y="145826"/>
                      <a:pt x="112700" y="111253"/>
                    </a:cubicBezTo>
                    <a:cubicBezTo>
                      <a:pt x="148336" y="76237"/>
                      <a:pt x="189318" y="48756"/>
                      <a:pt x="235645" y="29697"/>
                    </a:cubicBezTo>
                    <a:cubicBezTo>
                      <a:pt x="283308" y="9751"/>
                      <a:pt x="333645" y="0"/>
                      <a:pt x="385763"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0" name="Oval 11">
                <a:extLst>
                  <a:ext uri="{FF2B5EF4-FFF2-40B4-BE49-F238E27FC236}">
                    <a16:creationId xmlns:a16="http://schemas.microsoft.com/office/drawing/2014/main" id="{2F36ECA5-709C-4C40-BC29-3A29BC4E5BE4}"/>
                  </a:ext>
                </a:extLst>
              </p:cNvPr>
              <p:cNvSpPr>
                <a:spLocks noChangeArrowheads="1"/>
              </p:cNvSpPr>
              <p:nvPr/>
            </p:nvSpPr>
            <p:spPr bwMode="auto">
              <a:xfrm>
                <a:off x="6897542" y="2362748"/>
                <a:ext cx="98981" cy="97998"/>
              </a:xfrm>
              <a:prstGeom prst="ellipse">
                <a:avLst/>
              </a:pr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Oval 12">
                <a:extLst>
                  <a:ext uri="{FF2B5EF4-FFF2-40B4-BE49-F238E27FC236}">
                    <a16:creationId xmlns:a16="http://schemas.microsoft.com/office/drawing/2014/main" id="{03FD49EF-6931-41E5-9630-DBB0C10F51F8}"/>
                  </a:ext>
                </a:extLst>
              </p:cNvPr>
              <p:cNvSpPr>
                <a:spLocks noChangeArrowheads="1"/>
              </p:cNvSpPr>
              <p:nvPr/>
            </p:nvSpPr>
            <p:spPr bwMode="auto">
              <a:xfrm>
                <a:off x="6923106" y="2387001"/>
                <a:ext cx="48179" cy="4949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810703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EE01C-6DB1-4BF7-BB7A-2F7DA93ACDDE}"/>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SEH Internals – Example</a:t>
            </a:r>
          </a:p>
        </p:txBody>
      </p:sp>
      <p:sp>
        <p:nvSpPr>
          <p:cNvPr id="3" name="Subtitle 2">
            <a:extLst>
              <a:ext uri="{FF2B5EF4-FFF2-40B4-BE49-F238E27FC236}">
                <a16:creationId xmlns:a16="http://schemas.microsoft.com/office/drawing/2014/main" id="{F4E5BFBC-3FA2-4712-B4D8-4B8E9DF046C5}"/>
              </a:ext>
            </a:extLst>
          </p:cNvPr>
          <p:cNvSpPr>
            <a:spLocks noGrp="1"/>
          </p:cNvSpPr>
          <p:nvPr>
            <p:ph type="subTitle" idx="1"/>
          </p:nvPr>
        </p:nvSpPr>
        <p:spPr/>
        <p:txBody>
          <a:bodyPr/>
          <a:lstStyle/>
          <a:p>
            <a:pPr>
              <a:lnSpc>
                <a:spcPct val="100000"/>
              </a:lnSpc>
              <a:spcBef>
                <a:spcPts val="0"/>
              </a:spcBef>
            </a:pPr>
            <a:endParaRPr lang="en-US" sz="1600" dirty="0">
              <a:latin typeface="Consolas" panose="020B0609020204030204" pitchFamily="49" charset="0"/>
              <a:cs typeface="Courier New" panose="02070309020205020404" pitchFamily="49" charset="0"/>
            </a:endParaRPr>
          </a:p>
          <a:p>
            <a:pPr>
              <a:lnSpc>
                <a:spcPct val="100000"/>
              </a:lnSpc>
              <a:spcBef>
                <a:spcPts val="0"/>
              </a:spcBef>
            </a:pPr>
            <a:r>
              <a:rPr lang="en-US" sz="1600" dirty="0">
                <a:highlight>
                  <a:srgbClr val="FFFF00"/>
                </a:highlight>
                <a:latin typeface="Consolas" panose="020B0609020204030204" pitchFamily="49" charset="0"/>
                <a:cs typeface="Courier New" panose="02070309020205020404" pitchFamily="49" charset="0"/>
              </a:rPr>
              <a:t>00</a:t>
            </a:r>
            <a:r>
              <a:rPr lang="en-US" sz="1600" dirty="0">
                <a:latin typeface="Consolas" panose="020B0609020204030204" pitchFamily="49" charset="0"/>
                <a:cs typeface="Courier New" panose="02070309020205020404" pitchFamily="49" charset="0"/>
              </a:rPr>
              <a:t>: int filter(int code) {</a:t>
            </a:r>
          </a:p>
          <a:p>
            <a:pPr>
              <a:lnSpc>
                <a:spcPct val="100000"/>
              </a:lnSpc>
              <a:spcBef>
                <a:spcPts val="0"/>
              </a:spcBef>
            </a:pPr>
            <a:r>
              <a:rPr lang="en-US" sz="1600" dirty="0">
                <a:latin typeface="Consolas" panose="020B0609020204030204" pitchFamily="49" charset="0"/>
                <a:cs typeface="Courier New" panose="02070309020205020404" pitchFamily="49" charset="0"/>
              </a:rPr>
              <a:t>04:   return code ==</a:t>
            </a:r>
          </a:p>
          <a:p>
            <a:pPr>
              <a:lnSpc>
                <a:spcPct val="100000"/>
              </a:lnSpc>
              <a:spcBef>
                <a:spcPts val="0"/>
              </a:spcBef>
            </a:pPr>
            <a:r>
              <a:rPr lang="en-US" sz="1600" dirty="0">
                <a:latin typeface="Consolas" panose="020B0609020204030204" pitchFamily="49" charset="0"/>
                <a:cs typeface="Courier New" panose="02070309020205020404" pitchFamily="49" charset="0"/>
              </a:rPr>
              <a:t>         EXCEPTION_INT_DIVIDE_BY_ZERO;</a:t>
            </a:r>
          </a:p>
          <a:p>
            <a:pPr>
              <a:lnSpc>
                <a:spcPct val="100000"/>
              </a:lnSpc>
              <a:spcBef>
                <a:spcPts val="0"/>
              </a:spcBef>
            </a:pPr>
            <a:r>
              <a:rPr lang="en-US" sz="1600" dirty="0">
                <a:latin typeface="Consolas" panose="020B0609020204030204" pitchFamily="49" charset="0"/>
                <a:cs typeface="Courier New" panose="02070309020205020404" pitchFamily="49" charset="0"/>
              </a:rPr>
              <a:t>08: }</a:t>
            </a:r>
          </a:p>
          <a:p>
            <a:pPr>
              <a:lnSpc>
                <a:spcPct val="100000"/>
              </a:lnSpc>
              <a:spcBef>
                <a:spcPts val="0"/>
              </a:spcBef>
            </a:pPr>
            <a:endParaRPr lang="en-US" sz="1600" dirty="0">
              <a:latin typeface="Consolas" panose="020B0609020204030204" pitchFamily="49" charset="0"/>
              <a:cs typeface="Courier New" panose="02070309020205020404" pitchFamily="49" charset="0"/>
            </a:endParaRPr>
          </a:p>
          <a:p>
            <a:pPr>
              <a:lnSpc>
                <a:spcPct val="100000"/>
              </a:lnSpc>
              <a:spcBef>
                <a:spcPts val="0"/>
              </a:spcBef>
            </a:pPr>
            <a:r>
              <a:rPr lang="en-US" sz="1600" dirty="0">
                <a:latin typeface="Consolas" panose="020B0609020204030204" pitchFamily="49" charset="0"/>
                <a:cs typeface="Courier New" panose="02070309020205020404" pitchFamily="49" charset="0"/>
              </a:rPr>
              <a:t>0C: void bar(int x) {</a:t>
            </a:r>
          </a:p>
          <a:p>
            <a:pPr>
              <a:lnSpc>
                <a:spcPct val="100000"/>
              </a:lnSpc>
              <a:spcBef>
                <a:spcPts val="0"/>
              </a:spcBef>
            </a:pPr>
            <a:r>
              <a:rPr lang="en-US" sz="1600" dirty="0">
                <a:latin typeface="Consolas" panose="020B0609020204030204" pitchFamily="49" charset="0"/>
                <a:cs typeface="Courier New" panose="02070309020205020404" pitchFamily="49" charset="0"/>
              </a:rPr>
              <a:t>10:   x /= 0;</a:t>
            </a:r>
          </a:p>
          <a:p>
            <a:pPr>
              <a:lnSpc>
                <a:spcPct val="100000"/>
              </a:lnSpc>
              <a:spcBef>
                <a:spcPts val="0"/>
              </a:spcBef>
            </a:pPr>
            <a:r>
              <a:rPr lang="en-US" sz="1600" dirty="0">
                <a:latin typeface="Consolas" panose="020B0609020204030204" pitchFamily="49" charset="0"/>
                <a:cs typeface="Courier New" panose="02070309020205020404" pitchFamily="49" charset="0"/>
              </a:rPr>
              <a:t>14: }</a:t>
            </a:r>
          </a:p>
          <a:p>
            <a:pPr>
              <a:lnSpc>
                <a:spcPct val="100000"/>
              </a:lnSpc>
              <a:spcBef>
                <a:spcPts val="0"/>
              </a:spcBef>
            </a:pPr>
            <a:endParaRPr lang="en-US" sz="1600" dirty="0">
              <a:latin typeface="Consolas" panose="020B0609020204030204" pitchFamily="49" charset="0"/>
              <a:cs typeface="Courier New" panose="02070309020205020404" pitchFamily="49" charset="0"/>
            </a:endParaRPr>
          </a:p>
          <a:p>
            <a:pPr>
              <a:lnSpc>
                <a:spcPct val="100000"/>
              </a:lnSpc>
              <a:spcBef>
                <a:spcPts val="0"/>
              </a:spcBef>
            </a:pPr>
            <a:r>
              <a:rPr lang="en-US" sz="1600" dirty="0">
                <a:latin typeface="Consolas" panose="020B0609020204030204" pitchFamily="49" charset="0"/>
                <a:cs typeface="Courier New" panose="02070309020205020404" pitchFamily="49" charset="0"/>
              </a:rPr>
              <a:t>18: void foo() {</a:t>
            </a:r>
          </a:p>
          <a:p>
            <a:pPr>
              <a:lnSpc>
                <a:spcPct val="100000"/>
              </a:lnSpc>
              <a:spcBef>
                <a:spcPts val="0"/>
              </a:spcBef>
            </a:pPr>
            <a:endParaRPr lang="en-US" sz="1600" dirty="0">
              <a:latin typeface="Consolas" panose="020B0609020204030204" pitchFamily="49" charset="0"/>
              <a:cs typeface="Courier New" panose="02070309020205020404" pitchFamily="49" charset="0"/>
            </a:endParaRPr>
          </a:p>
          <a:p>
            <a:pPr>
              <a:lnSpc>
                <a:spcPct val="100000"/>
              </a:lnSpc>
              <a:spcBef>
                <a:spcPts val="0"/>
              </a:spcBef>
            </a:pPr>
            <a:r>
              <a:rPr lang="en-US" sz="1600" dirty="0">
                <a:latin typeface="Consolas" panose="020B0609020204030204" pitchFamily="49" charset="0"/>
                <a:cs typeface="Courier New" panose="02070309020205020404" pitchFamily="49" charset="0"/>
              </a:rPr>
              <a:t>1C:   __try {</a:t>
            </a:r>
          </a:p>
          <a:p>
            <a:pPr>
              <a:lnSpc>
                <a:spcPct val="100000"/>
              </a:lnSpc>
              <a:spcBef>
                <a:spcPts val="0"/>
              </a:spcBef>
            </a:pPr>
            <a:r>
              <a:rPr lang="en-US" sz="1600" dirty="0">
                <a:highlight>
                  <a:srgbClr val="FFFF00"/>
                </a:highlight>
                <a:latin typeface="Consolas" panose="020B0609020204030204" pitchFamily="49" charset="0"/>
                <a:cs typeface="Courier New" panose="02070309020205020404" pitchFamily="49" charset="0"/>
              </a:rPr>
              <a:t>20</a:t>
            </a:r>
            <a:r>
              <a:rPr lang="en-US" sz="1600" dirty="0">
                <a:latin typeface="Consolas" panose="020B0609020204030204" pitchFamily="49" charset="0"/>
                <a:cs typeface="Courier New" panose="02070309020205020404" pitchFamily="49" charset="0"/>
              </a:rPr>
              <a:t>:     printf("Inside try block");</a:t>
            </a:r>
          </a:p>
          <a:p>
            <a:pPr>
              <a:lnSpc>
                <a:spcPct val="100000"/>
              </a:lnSpc>
              <a:spcBef>
                <a:spcPts val="0"/>
              </a:spcBef>
            </a:pPr>
            <a:r>
              <a:rPr lang="en-US" sz="1600" dirty="0">
                <a:highlight>
                  <a:srgbClr val="FFFF00"/>
                </a:highlight>
                <a:latin typeface="Consolas" panose="020B0609020204030204" pitchFamily="49" charset="0"/>
                <a:cs typeface="Courier New" panose="02070309020205020404" pitchFamily="49" charset="0"/>
              </a:rPr>
              <a:t>24</a:t>
            </a:r>
            <a:r>
              <a:rPr lang="en-US" sz="1600" dirty="0">
                <a:latin typeface="Consolas" panose="020B0609020204030204" pitchFamily="49" charset="0"/>
                <a:cs typeface="Courier New" panose="02070309020205020404" pitchFamily="49" charset="0"/>
              </a:rPr>
              <a:t>:     bar(x);</a:t>
            </a:r>
          </a:p>
          <a:p>
            <a:pPr>
              <a:lnSpc>
                <a:spcPct val="100000"/>
              </a:lnSpc>
              <a:spcBef>
                <a:spcPts val="0"/>
              </a:spcBef>
            </a:pPr>
            <a:r>
              <a:rPr lang="en-US" sz="1600" dirty="0">
                <a:latin typeface="Consolas" panose="020B0609020204030204" pitchFamily="49" charset="0"/>
                <a:cs typeface="Courier New" panose="02070309020205020404" pitchFamily="49" charset="0"/>
              </a:rPr>
              <a:t>28:   }</a:t>
            </a:r>
          </a:p>
          <a:p>
            <a:pPr>
              <a:lnSpc>
                <a:spcPct val="100000"/>
              </a:lnSpc>
              <a:spcBef>
                <a:spcPts val="0"/>
              </a:spcBef>
            </a:pPr>
            <a:endParaRPr lang="en-US" sz="1600" dirty="0">
              <a:latin typeface="Consolas" panose="020B0609020204030204" pitchFamily="49" charset="0"/>
              <a:cs typeface="Courier New" panose="02070309020205020404" pitchFamily="49" charset="0"/>
            </a:endParaRPr>
          </a:p>
          <a:p>
            <a:pPr>
              <a:lnSpc>
                <a:spcPct val="100000"/>
              </a:lnSpc>
              <a:spcBef>
                <a:spcPts val="0"/>
              </a:spcBef>
            </a:pPr>
            <a:r>
              <a:rPr lang="en-US" sz="1600" dirty="0">
                <a:latin typeface="Consolas" panose="020B0609020204030204" pitchFamily="49" charset="0"/>
                <a:cs typeface="Courier New" panose="02070309020205020404" pitchFamily="49" charset="0"/>
              </a:rPr>
              <a:t>3C:   __except(filter(</a:t>
            </a:r>
            <a:r>
              <a:rPr lang="en-US" sz="1600" dirty="0" err="1">
                <a:latin typeface="Consolas" panose="020B0609020204030204" pitchFamily="49" charset="0"/>
                <a:cs typeface="Courier New" panose="02070309020205020404" pitchFamily="49" charset="0"/>
              </a:rPr>
              <a:t>GetExceptionCode</a:t>
            </a:r>
            <a:r>
              <a:rPr lang="en-US" sz="1600" dirty="0">
                <a:latin typeface="Consolas" panose="020B0609020204030204" pitchFamily="49" charset="0"/>
                <a:cs typeface="Courier New" panose="02070309020205020404" pitchFamily="49" charset="0"/>
              </a:rPr>
              <a:t>())) {</a:t>
            </a:r>
          </a:p>
          <a:p>
            <a:pPr>
              <a:lnSpc>
                <a:spcPct val="100000"/>
              </a:lnSpc>
              <a:spcBef>
                <a:spcPts val="0"/>
              </a:spcBef>
            </a:pPr>
            <a:r>
              <a:rPr lang="en-US" sz="1600" dirty="0">
                <a:highlight>
                  <a:srgbClr val="FFFF00"/>
                </a:highlight>
                <a:latin typeface="Consolas" panose="020B0609020204030204" pitchFamily="49" charset="0"/>
                <a:cs typeface="Courier New" panose="02070309020205020404" pitchFamily="49" charset="0"/>
              </a:rPr>
              <a:t>40</a:t>
            </a:r>
            <a:r>
              <a:rPr lang="en-US" sz="1600" dirty="0">
                <a:latin typeface="Consolas" panose="020B0609020204030204" pitchFamily="49" charset="0"/>
                <a:cs typeface="Courier New" panose="02070309020205020404" pitchFamily="49" charset="0"/>
              </a:rPr>
              <a:t>:       printf("Illegal division by zero");</a:t>
            </a:r>
          </a:p>
          <a:p>
            <a:pPr>
              <a:lnSpc>
                <a:spcPct val="100000"/>
              </a:lnSpc>
              <a:spcBef>
                <a:spcPts val="0"/>
              </a:spcBef>
            </a:pPr>
            <a:r>
              <a:rPr lang="en-US" sz="1600" dirty="0">
                <a:highlight>
                  <a:srgbClr val="FFFF00"/>
                </a:highlight>
                <a:latin typeface="Consolas" panose="020B0609020204030204" pitchFamily="49" charset="0"/>
                <a:cs typeface="Courier New" panose="02070309020205020404" pitchFamily="49" charset="0"/>
              </a:rPr>
              <a:t>44</a:t>
            </a:r>
            <a:r>
              <a:rPr lang="en-US" sz="1600" dirty="0">
                <a:latin typeface="Consolas" panose="020B0609020204030204" pitchFamily="49" charset="0"/>
                <a:cs typeface="Courier New" panose="02070309020205020404" pitchFamily="49" charset="0"/>
              </a:rPr>
              <a:t>:   }</a:t>
            </a:r>
          </a:p>
          <a:p>
            <a:pPr>
              <a:lnSpc>
                <a:spcPct val="100000"/>
              </a:lnSpc>
              <a:spcBef>
                <a:spcPts val="0"/>
              </a:spcBef>
            </a:pPr>
            <a:r>
              <a:rPr lang="en-US" sz="1600" dirty="0">
                <a:latin typeface="Consolas" panose="020B0609020204030204" pitchFamily="49" charset="0"/>
                <a:cs typeface="Courier New" panose="02070309020205020404" pitchFamily="49" charset="0"/>
              </a:rPr>
              <a:t>48: }</a:t>
            </a:r>
          </a:p>
        </p:txBody>
      </p:sp>
      <p:cxnSp>
        <p:nvCxnSpPr>
          <p:cNvPr id="10" name="Straight Connector 9">
            <a:extLst>
              <a:ext uri="{FF2B5EF4-FFF2-40B4-BE49-F238E27FC236}">
                <a16:creationId xmlns:a16="http://schemas.microsoft.com/office/drawing/2014/main" id="{6656BD3F-1431-483D-8700-AFC1CB055D7B}"/>
              </a:ext>
            </a:extLst>
          </p:cNvPr>
          <p:cNvCxnSpPr>
            <a:cxnSpLocks/>
          </p:cNvCxnSpPr>
          <p:nvPr/>
        </p:nvCxnSpPr>
        <p:spPr>
          <a:xfrm>
            <a:off x="11371661" y="3289964"/>
            <a:ext cx="361054" cy="0"/>
          </a:xfrm>
          <a:prstGeom prst="line">
            <a:avLst/>
          </a:prstGeom>
          <a:ln w="19050">
            <a:headEnd w="lg" len="lg"/>
            <a:tailEnd type="none"/>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64584A39-AE70-478C-A77A-4D0C27796283}"/>
              </a:ext>
            </a:extLst>
          </p:cNvPr>
          <p:cNvCxnSpPr>
            <a:cxnSpLocks/>
          </p:cNvCxnSpPr>
          <p:nvPr/>
        </p:nvCxnSpPr>
        <p:spPr>
          <a:xfrm flipH="1">
            <a:off x="11723288" y="3289964"/>
            <a:ext cx="9427" cy="708565"/>
          </a:xfrm>
          <a:prstGeom prst="line">
            <a:avLst/>
          </a:prstGeom>
          <a:ln w="19050">
            <a:headEnd w="lg" len="lg"/>
            <a:tailEnd type="non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473D7C93-5FA4-47F2-AEEF-EB149D4869B3}"/>
              </a:ext>
            </a:extLst>
          </p:cNvPr>
          <p:cNvCxnSpPr>
            <a:cxnSpLocks/>
          </p:cNvCxnSpPr>
          <p:nvPr/>
        </p:nvCxnSpPr>
        <p:spPr>
          <a:xfrm flipH="1">
            <a:off x="11371663" y="4007958"/>
            <a:ext cx="361052" cy="0"/>
          </a:xfrm>
          <a:prstGeom prst="straightConnector1">
            <a:avLst/>
          </a:prstGeom>
          <a:ln w="19050">
            <a:headEnd w="lg" len="lg"/>
            <a:tailEnd type="triangle"/>
          </a:ln>
        </p:spPr>
        <p:style>
          <a:lnRef idx="1">
            <a:schemeClr val="dk1"/>
          </a:lnRef>
          <a:fillRef idx="0">
            <a:schemeClr val="dk1"/>
          </a:fillRef>
          <a:effectRef idx="0">
            <a:schemeClr val="dk1"/>
          </a:effectRef>
          <a:fontRef idx="minor">
            <a:schemeClr val="tx1"/>
          </a:fontRef>
        </p:style>
      </p:cxnSp>
      <p:graphicFrame>
        <p:nvGraphicFramePr>
          <p:cNvPr id="22" name="Table 21">
            <a:extLst>
              <a:ext uri="{FF2B5EF4-FFF2-40B4-BE49-F238E27FC236}">
                <a16:creationId xmlns:a16="http://schemas.microsoft.com/office/drawing/2014/main" id="{8C58BC46-7BEC-4C63-8A1D-6638D54277AF}"/>
              </a:ext>
            </a:extLst>
          </p:cNvPr>
          <p:cNvGraphicFramePr>
            <a:graphicFrameLocks noGrp="1"/>
          </p:cNvGraphicFramePr>
          <p:nvPr>
            <p:extLst>
              <p:ext uri="{D42A27DB-BD31-4B8C-83A1-F6EECF244321}">
                <p14:modId xmlns:p14="http://schemas.microsoft.com/office/powerpoint/2010/main" val="539878804"/>
              </p:ext>
            </p:extLst>
          </p:nvPr>
        </p:nvGraphicFramePr>
        <p:xfrm>
          <a:off x="6218343" y="478724"/>
          <a:ext cx="5143687" cy="1483360"/>
        </p:xfrm>
        <a:graphic>
          <a:graphicData uri="http://schemas.openxmlformats.org/drawingml/2006/table">
            <a:tbl>
              <a:tblPr firstRow="1" bandRow="1">
                <a:tableStyleId>{5C22544A-7EE6-4342-B048-85BDC9FD1C3A}</a:tableStyleId>
              </a:tblPr>
              <a:tblGrid>
                <a:gridCol w="5143687">
                  <a:extLst>
                    <a:ext uri="{9D8B030D-6E8A-4147-A177-3AD203B41FA5}">
                      <a16:colId xmlns:a16="http://schemas.microsoft.com/office/drawing/2014/main" val="288647101"/>
                    </a:ext>
                  </a:extLst>
                </a:gridCol>
              </a:tblGrid>
              <a:tr h="370840">
                <a:tc>
                  <a:txBody>
                    <a:bodyPr/>
                    <a:lstStyle/>
                    <a:p>
                      <a:pPr algn="ctr"/>
                      <a:r>
                        <a:rPr lang="en-US" dirty="0">
                          <a:latin typeface="Calibri" panose="020F0502020204030204" pitchFamily="34" charset="0"/>
                          <a:cs typeface="Calibri" panose="020F0502020204030204" pitchFamily="34" charset="0"/>
                        </a:rPr>
                        <a:t>RUNTIME_FUNCTION</a:t>
                      </a:r>
                    </a:p>
                  </a:txBody>
                  <a:tcPr/>
                </a:tc>
                <a:extLst>
                  <a:ext uri="{0D108BD9-81ED-4DB2-BD59-A6C34878D82A}">
                    <a16:rowId xmlns:a16="http://schemas.microsoft.com/office/drawing/2014/main" val="3168193587"/>
                  </a:ext>
                </a:extLst>
              </a:tr>
              <a:tr h="370840">
                <a:tc>
                  <a:txBody>
                    <a:bodyPr/>
                    <a:lstStyle/>
                    <a:p>
                      <a:pPr algn="ctr"/>
                      <a:r>
                        <a:rPr lang="en-US" dirty="0" err="1">
                          <a:latin typeface="Calibri" panose="020F0502020204030204" pitchFamily="34" charset="0"/>
                          <a:cs typeface="Calibri" panose="020F0502020204030204" pitchFamily="34" charset="0"/>
                        </a:rPr>
                        <a:t>BeginAddress</a:t>
                      </a:r>
                      <a:r>
                        <a:rPr lang="en-US" dirty="0">
                          <a:latin typeface="Calibri" panose="020F0502020204030204" pitchFamily="34" charset="0"/>
                          <a:cs typeface="Calibri" panose="020F0502020204030204" pitchFamily="34" charset="0"/>
                        </a:rPr>
                        <a:t> = 0x1C</a:t>
                      </a:r>
                    </a:p>
                  </a:txBody>
                  <a:tcPr/>
                </a:tc>
                <a:extLst>
                  <a:ext uri="{0D108BD9-81ED-4DB2-BD59-A6C34878D82A}">
                    <a16:rowId xmlns:a16="http://schemas.microsoft.com/office/drawing/2014/main" val="1466951514"/>
                  </a:ext>
                </a:extLst>
              </a:tr>
              <a:tr h="370840">
                <a:tc>
                  <a:txBody>
                    <a:bodyPr/>
                    <a:lstStyle/>
                    <a:p>
                      <a:pPr algn="ctr"/>
                      <a:r>
                        <a:rPr lang="en-US" dirty="0" err="1">
                          <a:latin typeface="Calibri" panose="020F0502020204030204" pitchFamily="34" charset="0"/>
                          <a:cs typeface="Calibri" panose="020F0502020204030204" pitchFamily="34" charset="0"/>
                        </a:rPr>
                        <a:t>EndAddress</a:t>
                      </a:r>
                      <a:r>
                        <a:rPr lang="en-US" dirty="0">
                          <a:latin typeface="Calibri" panose="020F0502020204030204" pitchFamily="34" charset="0"/>
                          <a:cs typeface="Calibri" panose="020F0502020204030204" pitchFamily="34" charset="0"/>
                        </a:rPr>
                        <a:t> = 0x44</a:t>
                      </a:r>
                    </a:p>
                  </a:txBody>
                  <a:tcPr/>
                </a:tc>
                <a:extLst>
                  <a:ext uri="{0D108BD9-81ED-4DB2-BD59-A6C34878D82A}">
                    <a16:rowId xmlns:a16="http://schemas.microsoft.com/office/drawing/2014/main" val="1392183548"/>
                  </a:ext>
                </a:extLst>
              </a:tr>
              <a:tr h="370840">
                <a:tc>
                  <a:txBody>
                    <a:bodyPr/>
                    <a:lstStyle/>
                    <a:p>
                      <a:pPr algn="ctr"/>
                      <a:r>
                        <a:rPr lang="en-US" dirty="0" err="1">
                          <a:latin typeface="Calibri" panose="020F0502020204030204" pitchFamily="34" charset="0"/>
                          <a:cs typeface="Calibri" panose="020F0502020204030204" pitchFamily="34" charset="0"/>
                        </a:rPr>
                        <a:t>UnwindData</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883806894"/>
                  </a:ext>
                </a:extLst>
              </a:tr>
            </a:tbl>
          </a:graphicData>
        </a:graphic>
      </p:graphicFrame>
      <p:graphicFrame>
        <p:nvGraphicFramePr>
          <p:cNvPr id="28" name="Table 27">
            <a:extLst>
              <a:ext uri="{FF2B5EF4-FFF2-40B4-BE49-F238E27FC236}">
                <a16:creationId xmlns:a16="http://schemas.microsoft.com/office/drawing/2014/main" id="{A24EFE35-124C-439C-91E2-8C12A3428ECF}"/>
              </a:ext>
            </a:extLst>
          </p:cNvPr>
          <p:cNvGraphicFramePr>
            <a:graphicFrameLocks noGrp="1"/>
          </p:cNvGraphicFramePr>
          <p:nvPr>
            <p:extLst>
              <p:ext uri="{D42A27DB-BD31-4B8C-83A1-F6EECF244321}">
                <p14:modId xmlns:p14="http://schemas.microsoft.com/office/powerpoint/2010/main" val="1738568451"/>
              </p:ext>
            </p:extLst>
          </p:nvPr>
        </p:nvGraphicFramePr>
        <p:xfrm>
          <a:off x="6218144" y="2354967"/>
          <a:ext cx="5143885" cy="1112520"/>
        </p:xfrm>
        <a:graphic>
          <a:graphicData uri="http://schemas.openxmlformats.org/drawingml/2006/table">
            <a:tbl>
              <a:tblPr firstRow="1" bandRow="1">
                <a:tableStyleId>{5C22544A-7EE6-4342-B048-85BDC9FD1C3A}</a:tableStyleId>
              </a:tblPr>
              <a:tblGrid>
                <a:gridCol w="5143885">
                  <a:extLst>
                    <a:ext uri="{9D8B030D-6E8A-4147-A177-3AD203B41FA5}">
                      <a16:colId xmlns:a16="http://schemas.microsoft.com/office/drawing/2014/main" val="2862671959"/>
                    </a:ext>
                  </a:extLst>
                </a:gridCol>
              </a:tblGrid>
              <a:tr h="370840">
                <a:tc>
                  <a:txBody>
                    <a:bodyPr/>
                    <a:lstStyle/>
                    <a:p>
                      <a:pPr algn="ctr"/>
                      <a:r>
                        <a:rPr lang="en-US" dirty="0">
                          <a:latin typeface="Calibri" panose="020F0502020204030204" pitchFamily="34" charset="0"/>
                          <a:cs typeface="Calibri" panose="020F0502020204030204" pitchFamily="34" charset="0"/>
                        </a:rPr>
                        <a:t>UNWIND_INFO</a:t>
                      </a:r>
                    </a:p>
                  </a:txBody>
                  <a:tcPr/>
                </a:tc>
                <a:extLst>
                  <a:ext uri="{0D108BD9-81ED-4DB2-BD59-A6C34878D82A}">
                    <a16:rowId xmlns:a16="http://schemas.microsoft.com/office/drawing/2014/main" val="912432487"/>
                  </a:ext>
                </a:extLst>
              </a:tr>
              <a:tr h="370840">
                <a:tc>
                  <a:txBody>
                    <a:bodyPr/>
                    <a:lstStyle/>
                    <a:p>
                      <a:pPr algn="ctr"/>
                      <a:r>
                        <a:rPr lang="en-US" dirty="0" err="1">
                          <a:latin typeface="Calibri" panose="020F0502020204030204" pitchFamily="34" charset="0"/>
                          <a:cs typeface="Calibri" panose="020F0502020204030204" pitchFamily="34" charset="0"/>
                        </a:rPr>
                        <a:t>ExceptionHandler</a:t>
                      </a:r>
                      <a:r>
                        <a:rPr lang="en-US" dirty="0">
                          <a:latin typeface="Calibri" panose="020F0502020204030204" pitchFamily="34" charset="0"/>
                          <a:cs typeface="Calibri" panose="020F0502020204030204" pitchFamily="34" charset="0"/>
                        </a:rPr>
                        <a:t> = __</a:t>
                      </a:r>
                      <a:r>
                        <a:rPr lang="en-US" dirty="0" err="1">
                          <a:latin typeface="Calibri" panose="020F0502020204030204" pitchFamily="34" charset="0"/>
                          <a:cs typeface="Calibri" panose="020F0502020204030204" pitchFamily="34" charset="0"/>
                        </a:rPr>
                        <a:t>C_specific_handler</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42124594"/>
                  </a:ext>
                </a:extLst>
              </a:tr>
              <a:tr h="370840">
                <a:tc>
                  <a:txBody>
                    <a:bodyPr/>
                    <a:lstStyle/>
                    <a:p>
                      <a:pPr algn="ctr"/>
                      <a:r>
                        <a:rPr lang="en-US" sz="1800" kern="1200" dirty="0" err="1">
                          <a:solidFill>
                            <a:schemeClr val="dk1"/>
                          </a:solidFill>
                          <a:latin typeface="Calibri" panose="020F0502020204030204" pitchFamily="34" charset="0"/>
                          <a:ea typeface="+mn-ea"/>
                          <a:cs typeface="Calibri" panose="020F0502020204030204" pitchFamily="34" charset="0"/>
                        </a:rPr>
                        <a:t>ExceptionData</a:t>
                      </a:r>
                      <a:endParaRPr lang="en-US" sz="1800" kern="1200" dirty="0">
                        <a:solidFill>
                          <a:schemeClr val="dk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648040148"/>
                  </a:ext>
                </a:extLst>
              </a:tr>
            </a:tbl>
          </a:graphicData>
        </a:graphic>
      </p:graphicFrame>
      <p:graphicFrame>
        <p:nvGraphicFramePr>
          <p:cNvPr id="29" name="Table 28">
            <a:extLst>
              <a:ext uri="{FF2B5EF4-FFF2-40B4-BE49-F238E27FC236}">
                <a16:creationId xmlns:a16="http://schemas.microsoft.com/office/drawing/2014/main" id="{C6EA7934-FBAE-4CDC-8605-6843704EE702}"/>
              </a:ext>
            </a:extLst>
          </p:cNvPr>
          <p:cNvGraphicFramePr>
            <a:graphicFrameLocks noGrp="1"/>
          </p:cNvGraphicFramePr>
          <p:nvPr>
            <p:extLst>
              <p:ext uri="{D42A27DB-BD31-4B8C-83A1-F6EECF244321}">
                <p14:modId xmlns:p14="http://schemas.microsoft.com/office/powerpoint/2010/main" val="2806867619"/>
              </p:ext>
            </p:extLst>
          </p:nvPr>
        </p:nvGraphicFramePr>
        <p:xfrm>
          <a:off x="6218143" y="3836615"/>
          <a:ext cx="5143886" cy="741680"/>
        </p:xfrm>
        <a:graphic>
          <a:graphicData uri="http://schemas.openxmlformats.org/drawingml/2006/table">
            <a:tbl>
              <a:tblPr firstRow="1" bandRow="1">
                <a:tableStyleId>{5C22544A-7EE6-4342-B048-85BDC9FD1C3A}</a:tableStyleId>
              </a:tblPr>
              <a:tblGrid>
                <a:gridCol w="5143886">
                  <a:extLst>
                    <a:ext uri="{9D8B030D-6E8A-4147-A177-3AD203B41FA5}">
                      <a16:colId xmlns:a16="http://schemas.microsoft.com/office/drawing/2014/main" val="185884303"/>
                    </a:ext>
                  </a:extLst>
                </a:gridCol>
              </a:tblGrid>
              <a:tr h="370840">
                <a:tc>
                  <a:txBody>
                    <a:bodyPr/>
                    <a:lstStyle/>
                    <a:p>
                      <a:pPr algn="ctr"/>
                      <a:r>
                        <a:rPr lang="en-US" dirty="0">
                          <a:latin typeface="Calibri" panose="020F0502020204030204" pitchFamily="34" charset="0"/>
                          <a:cs typeface="Calibri" panose="020F0502020204030204" pitchFamily="34" charset="0"/>
                        </a:rPr>
                        <a:t>SCOPE_TABLE</a:t>
                      </a:r>
                    </a:p>
                  </a:txBody>
                  <a:tcPr/>
                </a:tc>
                <a:extLst>
                  <a:ext uri="{0D108BD9-81ED-4DB2-BD59-A6C34878D82A}">
                    <a16:rowId xmlns:a16="http://schemas.microsoft.com/office/drawing/2014/main" val="971603506"/>
                  </a:ext>
                </a:extLst>
              </a:tr>
              <a:tr h="370840">
                <a:tc>
                  <a:txBody>
                    <a:bodyPr/>
                    <a:lstStyle/>
                    <a:p>
                      <a:pPr algn="ctr"/>
                      <a:r>
                        <a:rPr lang="en-US" dirty="0">
                          <a:latin typeface="Calibri" panose="020F0502020204030204" pitchFamily="34" charset="0"/>
                          <a:cs typeface="Calibri" panose="020F0502020204030204" pitchFamily="34" charset="0"/>
                        </a:rPr>
                        <a:t>Count = 1</a:t>
                      </a:r>
                      <a:endParaRPr lang="en-US" b="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175660489"/>
                  </a:ext>
                </a:extLst>
              </a:tr>
            </a:tbl>
          </a:graphicData>
        </a:graphic>
      </p:graphicFrame>
      <p:graphicFrame>
        <p:nvGraphicFramePr>
          <p:cNvPr id="30" name="Table 29">
            <a:extLst>
              <a:ext uri="{FF2B5EF4-FFF2-40B4-BE49-F238E27FC236}">
                <a16:creationId xmlns:a16="http://schemas.microsoft.com/office/drawing/2014/main" id="{587C65EF-2789-4912-A43E-6884A9D44E70}"/>
              </a:ext>
            </a:extLst>
          </p:cNvPr>
          <p:cNvGraphicFramePr>
            <a:graphicFrameLocks noGrp="1"/>
          </p:cNvGraphicFramePr>
          <p:nvPr>
            <p:extLst>
              <p:ext uri="{D42A27DB-BD31-4B8C-83A1-F6EECF244321}">
                <p14:modId xmlns:p14="http://schemas.microsoft.com/office/powerpoint/2010/main" val="2349581093"/>
              </p:ext>
            </p:extLst>
          </p:nvPr>
        </p:nvGraphicFramePr>
        <p:xfrm>
          <a:off x="6215109" y="4578624"/>
          <a:ext cx="5146920" cy="1854200"/>
        </p:xfrm>
        <a:graphic>
          <a:graphicData uri="http://schemas.openxmlformats.org/drawingml/2006/table">
            <a:tbl>
              <a:tblPr firstRow="1" bandRow="1">
                <a:tableStyleId>{5C22544A-7EE6-4342-B048-85BDC9FD1C3A}</a:tableStyleId>
              </a:tblPr>
              <a:tblGrid>
                <a:gridCol w="5146920">
                  <a:extLst>
                    <a:ext uri="{9D8B030D-6E8A-4147-A177-3AD203B41FA5}">
                      <a16:colId xmlns:a16="http://schemas.microsoft.com/office/drawing/2014/main" val="4137803792"/>
                    </a:ext>
                  </a:extLst>
                </a:gridCol>
              </a:tblGrid>
              <a:tr h="370840">
                <a:tc>
                  <a:txBody>
                    <a:bodyPr/>
                    <a:lstStyle/>
                    <a:p>
                      <a:pPr algn="ctr"/>
                      <a:r>
                        <a:rPr lang="en-US" dirty="0">
                          <a:latin typeface="Calibri" panose="020F0502020204030204" pitchFamily="34" charset="0"/>
                          <a:cs typeface="Calibri" panose="020F0502020204030204" pitchFamily="34" charset="0"/>
                        </a:rPr>
                        <a:t>SCOPE_RECORD</a:t>
                      </a:r>
                    </a:p>
                  </a:txBody>
                  <a:tcPr/>
                </a:tc>
                <a:extLst>
                  <a:ext uri="{0D108BD9-81ED-4DB2-BD59-A6C34878D82A}">
                    <a16:rowId xmlns:a16="http://schemas.microsoft.com/office/drawing/2014/main" val="423141696"/>
                  </a:ext>
                </a:extLst>
              </a:tr>
              <a:tr h="370840">
                <a:tc>
                  <a:txBody>
                    <a:bodyPr/>
                    <a:lstStyle/>
                    <a:p>
                      <a:pPr algn="ctr"/>
                      <a:r>
                        <a:rPr lang="en-US" dirty="0" err="1">
                          <a:latin typeface="Calibri" panose="020F0502020204030204" pitchFamily="34" charset="0"/>
                          <a:cs typeface="Calibri" panose="020F0502020204030204" pitchFamily="34" charset="0"/>
                        </a:rPr>
                        <a:t>BeginAddress</a:t>
                      </a:r>
                      <a:r>
                        <a:rPr lang="en-US" dirty="0">
                          <a:latin typeface="Calibri" panose="020F0502020204030204" pitchFamily="34" charset="0"/>
                          <a:cs typeface="Calibri" panose="020F0502020204030204" pitchFamily="34" charset="0"/>
                        </a:rPr>
                        <a:t> = 0x20</a:t>
                      </a:r>
                    </a:p>
                  </a:txBody>
                  <a:tcPr/>
                </a:tc>
                <a:extLst>
                  <a:ext uri="{0D108BD9-81ED-4DB2-BD59-A6C34878D82A}">
                    <a16:rowId xmlns:a16="http://schemas.microsoft.com/office/drawing/2014/main" val="1299160406"/>
                  </a:ext>
                </a:extLst>
              </a:tr>
              <a:tr h="370840">
                <a:tc>
                  <a:txBody>
                    <a:bodyPr/>
                    <a:lstStyle/>
                    <a:p>
                      <a:pPr algn="ctr"/>
                      <a:r>
                        <a:rPr lang="en-US" dirty="0" err="1">
                          <a:latin typeface="Calibri" panose="020F0502020204030204" pitchFamily="34" charset="0"/>
                          <a:cs typeface="Calibri" panose="020F0502020204030204" pitchFamily="34" charset="0"/>
                        </a:rPr>
                        <a:t>EndAddress</a:t>
                      </a:r>
                      <a:r>
                        <a:rPr lang="en-US" dirty="0">
                          <a:latin typeface="Calibri" panose="020F0502020204030204" pitchFamily="34" charset="0"/>
                          <a:cs typeface="Calibri" panose="020F0502020204030204" pitchFamily="34" charset="0"/>
                        </a:rPr>
                        <a:t> = 0x24</a:t>
                      </a:r>
                    </a:p>
                  </a:txBody>
                  <a:tcPr/>
                </a:tc>
                <a:extLst>
                  <a:ext uri="{0D108BD9-81ED-4DB2-BD59-A6C34878D82A}">
                    <a16:rowId xmlns:a16="http://schemas.microsoft.com/office/drawing/2014/main" val="3326771434"/>
                  </a:ext>
                </a:extLst>
              </a:tr>
              <a:tr h="370840">
                <a:tc>
                  <a:txBody>
                    <a:bodyPr/>
                    <a:lstStyle/>
                    <a:p>
                      <a:pPr algn="ctr"/>
                      <a:r>
                        <a:rPr lang="en-US" dirty="0" err="1">
                          <a:latin typeface="Calibri" panose="020F0502020204030204" pitchFamily="34" charset="0"/>
                          <a:cs typeface="Calibri" panose="020F0502020204030204" pitchFamily="34" charset="0"/>
                        </a:rPr>
                        <a:t>HandlerAddress</a:t>
                      </a:r>
                      <a:r>
                        <a:rPr lang="en-US" dirty="0">
                          <a:latin typeface="Calibri" panose="020F0502020204030204" pitchFamily="34" charset="0"/>
                          <a:cs typeface="Calibri" panose="020F0502020204030204" pitchFamily="34" charset="0"/>
                        </a:rPr>
                        <a:t> = 0x00</a:t>
                      </a:r>
                    </a:p>
                  </a:txBody>
                  <a:tcPr/>
                </a:tc>
                <a:extLst>
                  <a:ext uri="{0D108BD9-81ED-4DB2-BD59-A6C34878D82A}">
                    <a16:rowId xmlns:a16="http://schemas.microsoft.com/office/drawing/2014/main" val="3545297946"/>
                  </a:ext>
                </a:extLst>
              </a:tr>
              <a:tr h="370840">
                <a:tc>
                  <a:txBody>
                    <a:bodyPr/>
                    <a:lstStyle/>
                    <a:p>
                      <a:pPr algn="ctr"/>
                      <a:r>
                        <a:rPr lang="en-US" dirty="0" err="1">
                          <a:latin typeface="Calibri" panose="020F0502020204030204" pitchFamily="34" charset="0"/>
                          <a:cs typeface="Calibri" panose="020F0502020204030204" pitchFamily="34" charset="0"/>
                        </a:rPr>
                        <a:t>JumpTarget</a:t>
                      </a:r>
                      <a:r>
                        <a:rPr lang="en-US" dirty="0">
                          <a:latin typeface="Calibri" panose="020F0502020204030204" pitchFamily="34" charset="0"/>
                          <a:cs typeface="Calibri" panose="020F0502020204030204" pitchFamily="34" charset="0"/>
                        </a:rPr>
                        <a:t> = 0x40</a:t>
                      </a:r>
                    </a:p>
                  </a:txBody>
                  <a:tcPr/>
                </a:tc>
                <a:extLst>
                  <a:ext uri="{0D108BD9-81ED-4DB2-BD59-A6C34878D82A}">
                    <a16:rowId xmlns:a16="http://schemas.microsoft.com/office/drawing/2014/main" val="4260760615"/>
                  </a:ext>
                </a:extLst>
              </a:tr>
            </a:tbl>
          </a:graphicData>
        </a:graphic>
      </p:graphicFrame>
      <p:cxnSp>
        <p:nvCxnSpPr>
          <p:cNvPr id="31" name="Straight Connector 30">
            <a:extLst>
              <a:ext uri="{FF2B5EF4-FFF2-40B4-BE49-F238E27FC236}">
                <a16:creationId xmlns:a16="http://schemas.microsoft.com/office/drawing/2014/main" id="{6C5EF9BE-C53F-4AF2-B737-09D49AFBD465}"/>
              </a:ext>
            </a:extLst>
          </p:cNvPr>
          <p:cNvCxnSpPr>
            <a:cxnSpLocks/>
          </p:cNvCxnSpPr>
          <p:nvPr/>
        </p:nvCxnSpPr>
        <p:spPr>
          <a:xfrm>
            <a:off x="11363802" y="1792679"/>
            <a:ext cx="361054" cy="0"/>
          </a:xfrm>
          <a:prstGeom prst="line">
            <a:avLst/>
          </a:prstGeom>
          <a:ln w="19050">
            <a:headEnd w="lg" len="lg"/>
            <a:tailEnd type="none"/>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401A47BA-1B89-4C53-BE6E-D5D7286C4C7B}"/>
              </a:ext>
            </a:extLst>
          </p:cNvPr>
          <p:cNvCxnSpPr>
            <a:cxnSpLocks/>
          </p:cNvCxnSpPr>
          <p:nvPr/>
        </p:nvCxnSpPr>
        <p:spPr>
          <a:xfrm flipH="1">
            <a:off x="11715429" y="1792679"/>
            <a:ext cx="7859" cy="736843"/>
          </a:xfrm>
          <a:prstGeom prst="line">
            <a:avLst/>
          </a:prstGeom>
          <a:ln w="19050">
            <a:headEnd w="lg" len="lg"/>
            <a:tailEnd type="non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1D1AEB3D-0CB2-4584-B23C-72E423CA263D}"/>
              </a:ext>
            </a:extLst>
          </p:cNvPr>
          <p:cNvCxnSpPr>
            <a:cxnSpLocks/>
          </p:cNvCxnSpPr>
          <p:nvPr/>
        </p:nvCxnSpPr>
        <p:spPr>
          <a:xfrm flipH="1">
            <a:off x="11363804" y="2529526"/>
            <a:ext cx="361052" cy="0"/>
          </a:xfrm>
          <a:prstGeom prst="straightConnector1">
            <a:avLst/>
          </a:prstGeom>
          <a:ln w="19050">
            <a:headEnd w="lg" len="lg"/>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43405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E2292-35C3-45A0-9907-F9950127463F}"/>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SEH Implementation in LLVM</a:t>
            </a:r>
            <a:endParaRPr lang="en-US" dirty="0"/>
          </a:p>
        </p:txBody>
      </p:sp>
      <p:sp>
        <p:nvSpPr>
          <p:cNvPr id="3" name="Subtitle 2">
            <a:extLst>
              <a:ext uri="{FF2B5EF4-FFF2-40B4-BE49-F238E27FC236}">
                <a16:creationId xmlns:a16="http://schemas.microsoft.com/office/drawing/2014/main" id="{068B68D2-2362-4114-B56C-37618BB167DB}"/>
              </a:ext>
            </a:extLst>
          </p:cNvPr>
          <p:cNvSpPr>
            <a:spLocks noGrp="1"/>
          </p:cNvSpPr>
          <p:nvPr>
            <p:ph type="subTitle" idx="1"/>
          </p:nvPr>
        </p:nvSpPr>
        <p:spPr/>
        <p:txBody>
          <a:bodyPr/>
          <a:lstStyle/>
          <a:p>
            <a:endParaRPr lang="en-US" i="1" dirty="0">
              <a:highlight>
                <a:srgbClr val="F2F2F2"/>
              </a:highlight>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b="1" dirty="0" err="1">
                <a:highlight>
                  <a:srgbClr val="F2F2F2"/>
                </a:highlight>
                <a:latin typeface="Consolas" panose="020B0609020204030204" pitchFamily="49" charset="0"/>
                <a:cs typeface="Calibri" panose="020F0502020204030204" pitchFamily="34" charset="0"/>
              </a:rPr>
              <a:t>Funclets</a:t>
            </a:r>
            <a:r>
              <a:rPr lang="en-US" dirty="0">
                <a:highlight>
                  <a:srgbClr val="F2F2F2"/>
                </a:highlight>
                <a:latin typeface="Calibri" panose="020F0502020204030204" pitchFamily="34" charset="0"/>
                <a:cs typeface="Calibri" panose="020F0502020204030204" pitchFamily="34" charset="0"/>
              </a:rPr>
              <a:t> are regions of the parent function which can access the parent’s stack frame via the frame pointer.</a:t>
            </a: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Compiler implements the exception and termination handlers as ‘</a:t>
            </a:r>
            <a:r>
              <a:rPr lang="en-US" dirty="0" err="1">
                <a:latin typeface="Calibri" panose="020F0502020204030204" pitchFamily="34" charset="0"/>
                <a:cs typeface="Calibri" panose="020F0502020204030204" pitchFamily="34" charset="0"/>
              </a:rPr>
              <a:t>funclets</a:t>
            </a:r>
            <a:r>
              <a:rPr lang="en-US"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The </a:t>
            </a:r>
            <a:r>
              <a:rPr lang="en-US" dirty="0">
                <a:latin typeface="Consolas" panose="020B0609020204030204" pitchFamily="49" charset="0"/>
                <a:cs typeface="Calibri" panose="020F0502020204030204" pitchFamily="34" charset="0"/>
              </a:rPr>
              <a:t>__</a:t>
            </a:r>
            <a:r>
              <a:rPr lang="en-US" dirty="0" err="1">
                <a:latin typeface="Consolas" panose="020B0609020204030204" pitchFamily="49" charset="0"/>
                <a:cs typeface="Calibri" panose="020F0502020204030204" pitchFamily="34" charset="0"/>
              </a:rPr>
              <a:t>C_specific_handler</a:t>
            </a:r>
            <a:r>
              <a:rPr lang="en-US" dirty="0">
                <a:latin typeface="Calibri" panose="020F0502020204030204" pitchFamily="34" charset="0"/>
                <a:cs typeface="Calibri" panose="020F0502020204030204" pitchFamily="34" charset="0"/>
              </a:rPr>
              <a:t> invokes these </a:t>
            </a:r>
            <a:r>
              <a:rPr lang="en-US" dirty="0" err="1">
                <a:latin typeface="Calibri" panose="020F0502020204030204" pitchFamily="34" charset="0"/>
                <a:cs typeface="Calibri" panose="020F0502020204030204" pitchFamily="34" charset="0"/>
              </a:rPr>
              <a:t>funclets</a:t>
            </a:r>
            <a:r>
              <a:rPr lang="en-US" dirty="0">
                <a:latin typeface="Calibri" panose="020F0502020204030204" pitchFamily="34" charset="0"/>
                <a:cs typeface="Calibri" panose="020F0502020204030204" pitchFamily="34" charset="0"/>
              </a:rPr>
              <a:t> and passes the parent’s frame pointer in x1.</a:t>
            </a: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Thus </a:t>
            </a:r>
            <a:r>
              <a:rPr lang="en-US" dirty="0" err="1">
                <a:latin typeface="Calibri" panose="020F0502020204030204" pitchFamily="34" charset="0"/>
                <a:cs typeface="Calibri" panose="020F0502020204030204" pitchFamily="34" charset="0"/>
              </a:rPr>
              <a:t>funclets</a:t>
            </a:r>
            <a:r>
              <a:rPr lang="en-US" dirty="0">
                <a:latin typeface="Calibri" panose="020F0502020204030204" pitchFamily="34" charset="0"/>
                <a:cs typeface="Calibri" panose="020F0502020204030204" pitchFamily="34" charset="0"/>
              </a:rPr>
              <a:t> can access the parent’s local variables via frame pointer.</a:t>
            </a:r>
          </a:p>
        </p:txBody>
      </p:sp>
      <p:sp>
        <p:nvSpPr>
          <p:cNvPr id="8" name="TextBox 7">
            <a:extLst>
              <a:ext uri="{FF2B5EF4-FFF2-40B4-BE49-F238E27FC236}">
                <a16:creationId xmlns:a16="http://schemas.microsoft.com/office/drawing/2014/main" id="{2B45FCDD-D147-489F-A170-4BAF24820F11}"/>
              </a:ext>
            </a:extLst>
          </p:cNvPr>
          <p:cNvSpPr txBox="1"/>
          <p:nvPr/>
        </p:nvSpPr>
        <p:spPr>
          <a:xfrm>
            <a:off x="6938128" y="4072379"/>
            <a:ext cx="138564" cy="418576"/>
          </a:xfrm>
          <a:prstGeom prst="rect">
            <a:avLst/>
          </a:prstGeom>
          <a:noFill/>
          <a:ln>
            <a:noFill/>
          </a:ln>
        </p:spPr>
        <p:txBody>
          <a:bodyPr wrap="none" lIns="137160" tIns="91440" rIns="0" bIns="91440" rtlCol="0">
            <a:spAutoFit/>
          </a:bodyPr>
          <a:lstStyle/>
          <a:p>
            <a:pPr algn="l">
              <a:lnSpc>
                <a:spcPct val="95000"/>
              </a:lnSpc>
              <a:spcBef>
                <a:spcPts val="1200"/>
              </a:spcBef>
            </a:pPr>
            <a:endParaRPr lang="en-US" sz="1600" dirty="0">
              <a:solidFill>
                <a:schemeClr val="tx1"/>
              </a:solidFill>
            </a:endParaRPr>
          </a:p>
        </p:txBody>
      </p:sp>
      <p:graphicFrame>
        <p:nvGraphicFramePr>
          <p:cNvPr id="10" name="Table 9">
            <a:extLst>
              <a:ext uri="{FF2B5EF4-FFF2-40B4-BE49-F238E27FC236}">
                <a16:creationId xmlns:a16="http://schemas.microsoft.com/office/drawing/2014/main" id="{A97A412B-0359-42B9-9AED-32375A5B6989}"/>
              </a:ext>
            </a:extLst>
          </p:cNvPr>
          <p:cNvGraphicFramePr>
            <a:graphicFrameLocks noGrp="1"/>
          </p:cNvGraphicFramePr>
          <p:nvPr>
            <p:extLst>
              <p:ext uri="{D42A27DB-BD31-4B8C-83A1-F6EECF244321}">
                <p14:modId xmlns:p14="http://schemas.microsoft.com/office/powerpoint/2010/main" val="1125425461"/>
              </p:ext>
            </p:extLst>
          </p:nvPr>
        </p:nvGraphicFramePr>
        <p:xfrm>
          <a:off x="2159762" y="2972591"/>
          <a:ext cx="8128000" cy="12801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811929396"/>
                    </a:ext>
                  </a:extLst>
                </a:gridCol>
                <a:gridCol w="4064000">
                  <a:extLst>
                    <a:ext uri="{9D8B030D-6E8A-4147-A177-3AD203B41FA5}">
                      <a16:colId xmlns:a16="http://schemas.microsoft.com/office/drawing/2014/main" val="3809755838"/>
                    </a:ext>
                  </a:extLst>
                </a:gridCol>
              </a:tblGrid>
              <a:tr h="0">
                <a:tc>
                  <a:txBody>
                    <a:bodyPr/>
                    <a:lstStyle/>
                    <a:p>
                      <a:pPr algn="ctr"/>
                      <a:r>
                        <a:rPr lang="en-US" dirty="0" err="1">
                          <a:latin typeface="Calibri" panose="020F0502020204030204" pitchFamily="34" charset="0"/>
                          <a:cs typeface="Calibri" panose="020F0502020204030204" pitchFamily="34" charset="0"/>
                        </a:rPr>
                        <a:t>Funclet</a:t>
                      </a:r>
                      <a:r>
                        <a:rPr lang="en-US" dirty="0">
                          <a:latin typeface="Calibri" panose="020F0502020204030204" pitchFamily="34" charset="0"/>
                          <a:cs typeface="Calibri" panose="020F0502020204030204" pitchFamily="34" charset="0"/>
                        </a:rPr>
                        <a:t> for the exception handler</a:t>
                      </a:r>
                    </a:p>
                  </a:txBody>
                  <a:tcPr/>
                </a:tc>
                <a:tc>
                  <a:txBody>
                    <a:bodyPr/>
                    <a:lstStyle/>
                    <a:p>
                      <a:pPr algn="ctr"/>
                      <a:r>
                        <a:rPr lang="en-US" dirty="0" err="1">
                          <a:latin typeface="Calibri" panose="020F0502020204030204" pitchFamily="34" charset="0"/>
                          <a:cs typeface="Calibri" panose="020F0502020204030204" pitchFamily="34" charset="0"/>
                        </a:rPr>
                        <a:t>Funclet</a:t>
                      </a:r>
                      <a:r>
                        <a:rPr lang="en-US" dirty="0">
                          <a:latin typeface="Calibri" panose="020F0502020204030204" pitchFamily="34" charset="0"/>
                          <a:cs typeface="Calibri" panose="020F0502020204030204" pitchFamily="34" charset="0"/>
                        </a:rPr>
                        <a:t> for the termination handler</a:t>
                      </a:r>
                    </a:p>
                  </a:txBody>
                  <a:tcPr/>
                </a:tc>
                <a:extLst>
                  <a:ext uri="{0D108BD9-81ED-4DB2-BD59-A6C34878D82A}">
                    <a16:rowId xmlns:a16="http://schemas.microsoft.com/office/drawing/2014/main" val="434664300"/>
                  </a:ext>
                </a:extLst>
              </a:tr>
              <a:tr h="370840">
                <a:tc>
                  <a:txBody>
                    <a:bodyPr/>
                    <a:lstStyle/>
                    <a:p>
                      <a:pPr algn="ctr">
                        <a:spcBef>
                          <a:spcPts val="0"/>
                        </a:spcBef>
                      </a:pPr>
                      <a:r>
                        <a:rPr lang="en-US" sz="1800" dirty="0">
                          <a:latin typeface="Calibri" panose="020F0502020204030204" pitchFamily="34" charset="0"/>
                          <a:cs typeface="Calibri" panose="020F0502020204030204" pitchFamily="34" charset="0"/>
                        </a:rPr>
                        <a:t>?filt$0@0@main@@:</a:t>
                      </a:r>
                    </a:p>
                    <a:p>
                      <a:pPr algn="ctr">
                        <a:spcBef>
                          <a:spcPts val="0"/>
                        </a:spcBef>
                      </a:pPr>
                      <a:r>
                        <a:rPr lang="en-US" sz="1800" dirty="0">
                          <a:latin typeface="Calibri" panose="020F0502020204030204" pitchFamily="34" charset="0"/>
                          <a:cs typeface="Calibri" panose="020F0502020204030204" pitchFamily="34" charset="0"/>
                        </a:rPr>
                        <a:t> sub  sp,sp,#0x30</a:t>
                      </a:r>
                    </a:p>
                    <a:p>
                      <a:pPr algn="ctr">
                        <a:spcBef>
                          <a:spcPts val="0"/>
                        </a:spcBef>
                      </a:pPr>
                      <a:r>
                        <a:rPr lang="en-US" sz="1800" dirty="0">
                          <a:latin typeface="Calibri" panose="020F0502020204030204" pitchFamily="34" charset="0"/>
                          <a:cs typeface="Calibri" panose="020F0502020204030204" pitchFamily="34" charset="0"/>
                        </a:rPr>
                        <a:t>  str  x1,[sp,#0x20]</a:t>
                      </a:r>
                    </a:p>
                  </a:txBody>
                  <a:tcPr/>
                </a:tc>
                <a:tc>
                  <a:txBody>
                    <a:bodyPr/>
                    <a:lstStyle/>
                    <a:p>
                      <a:pPr algn="ctr"/>
                      <a:r>
                        <a:rPr lang="en-US" sz="1800" dirty="0">
                          <a:latin typeface="Calibri" panose="020F0502020204030204" pitchFamily="34" charset="0"/>
                          <a:cs typeface="Calibri" panose="020F0502020204030204" pitchFamily="34" charset="0"/>
                        </a:rPr>
                        <a:t>?fin$0@0@main@@:</a:t>
                      </a:r>
                    </a:p>
                    <a:p>
                      <a:pPr algn="ctr">
                        <a:spcBef>
                          <a:spcPts val="0"/>
                        </a:spcBef>
                      </a:pPr>
                      <a:r>
                        <a:rPr lang="en-US" sz="1800" dirty="0">
                          <a:latin typeface="Calibri" panose="020F0502020204030204" pitchFamily="34" charset="0"/>
                          <a:cs typeface="Calibri" panose="020F0502020204030204" pitchFamily="34" charset="0"/>
                        </a:rPr>
                        <a:t> sub  sp,sp,#0x40</a:t>
                      </a:r>
                    </a:p>
                    <a:p>
                      <a:pPr algn="ctr">
                        <a:spcBef>
                          <a:spcPts val="0"/>
                        </a:spcBef>
                      </a:pPr>
                      <a:r>
                        <a:rPr lang="en-US" sz="1800" dirty="0">
                          <a:latin typeface="Calibri" panose="020F0502020204030204" pitchFamily="34" charset="0"/>
                          <a:cs typeface="Calibri" panose="020F0502020204030204" pitchFamily="34" charset="0"/>
                        </a:rPr>
                        <a:t>  str  x1,[sp,#0x30]</a:t>
                      </a:r>
                    </a:p>
                  </a:txBody>
                  <a:tcPr/>
                </a:tc>
                <a:extLst>
                  <a:ext uri="{0D108BD9-81ED-4DB2-BD59-A6C34878D82A}">
                    <a16:rowId xmlns:a16="http://schemas.microsoft.com/office/drawing/2014/main" val="2299234352"/>
                  </a:ext>
                </a:extLst>
              </a:tr>
            </a:tbl>
          </a:graphicData>
        </a:graphic>
      </p:graphicFrame>
    </p:spTree>
    <p:extLst>
      <p:ext uri="{BB962C8B-B14F-4D97-AF65-F5344CB8AC3E}">
        <p14:creationId xmlns:p14="http://schemas.microsoft.com/office/powerpoint/2010/main" val="1312074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AC40C-3585-42F0-A0E9-81D0932C7F3E}"/>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SEH Implementation in LLVM</a:t>
            </a:r>
          </a:p>
        </p:txBody>
      </p:sp>
      <p:sp>
        <p:nvSpPr>
          <p:cNvPr id="6" name="TextBox 5">
            <a:extLst>
              <a:ext uri="{FF2B5EF4-FFF2-40B4-BE49-F238E27FC236}">
                <a16:creationId xmlns:a16="http://schemas.microsoft.com/office/drawing/2014/main" id="{A1BB0990-854E-4717-A242-B360C18E4680}"/>
              </a:ext>
            </a:extLst>
          </p:cNvPr>
          <p:cNvSpPr txBox="1"/>
          <p:nvPr/>
        </p:nvSpPr>
        <p:spPr>
          <a:xfrm>
            <a:off x="273376" y="2143045"/>
            <a:ext cx="1821653" cy="2646878"/>
          </a:xfrm>
          <a:prstGeom prst="rect">
            <a:avLst/>
          </a:prstGeom>
          <a:noFill/>
          <a:ln>
            <a:noFill/>
          </a:ln>
        </p:spPr>
        <p:txBody>
          <a:bodyPr wrap="none" lIns="137160" tIns="91440" rIns="0" bIns="91440" rtlCol="0">
            <a:spAutoFit/>
          </a:bodyPr>
          <a:lstStyle/>
          <a:p>
            <a:r>
              <a:rPr lang="en-US" sz="1600" dirty="0">
                <a:latin typeface="Consolas" panose="020B0609020204030204" pitchFamily="49" charset="0"/>
                <a:cs typeface="Courier New" panose="02070309020205020404" pitchFamily="49" charset="0"/>
              </a:rPr>
              <a:t>void foo() {</a:t>
            </a:r>
          </a:p>
          <a:p>
            <a:r>
              <a:rPr lang="en-US" sz="1600" dirty="0">
                <a:latin typeface="Consolas" panose="020B0609020204030204" pitchFamily="49" charset="0"/>
                <a:cs typeface="Courier New" panose="02070309020205020404" pitchFamily="49" charset="0"/>
              </a:rPr>
              <a:t>  int x = 0;</a:t>
            </a:r>
          </a:p>
          <a:p>
            <a:r>
              <a:rPr lang="en-US" sz="1600" dirty="0">
                <a:latin typeface="Consolas" panose="020B0609020204030204" pitchFamily="49" charset="0"/>
                <a:cs typeface="Courier New" panose="02070309020205020404" pitchFamily="49" charset="0"/>
              </a:rPr>
              <a:t>  __try {</a:t>
            </a:r>
          </a:p>
          <a:p>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mayThrow</a:t>
            </a:r>
            <a:r>
              <a:rPr lang="en-US" sz="1600" dirty="0">
                <a:latin typeface="Consolas" panose="020B0609020204030204" pitchFamily="49" charset="0"/>
                <a:cs typeface="Courier New" panose="02070309020205020404" pitchFamily="49" charset="0"/>
              </a:rPr>
              <a:t>();</a:t>
            </a:r>
          </a:p>
          <a:p>
            <a:r>
              <a:rPr lang="en-US" sz="1600" dirty="0">
                <a:latin typeface="Consolas" panose="020B0609020204030204" pitchFamily="49" charset="0"/>
                <a:cs typeface="Courier New" panose="02070309020205020404" pitchFamily="49" charset="0"/>
              </a:rPr>
              <a:t>  }</a:t>
            </a:r>
          </a:p>
          <a:p>
            <a:endParaRPr lang="en-US" sz="1600" dirty="0">
              <a:latin typeface="Consolas" panose="020B0609020204030204" pitchFamily="49" charset="0"/>
              <a:cs typeface="Courier New" panose="02070309020205020404" pitchFamily="49" charset="0"/>
            </a:endParaRPr>
          </a:p>
          <a:p>
            <a:r>
              <a:rPr lang="en-US" sz="1600" dirty="0">
                <a:latin typeface="Consolas" panose="020B0609020204030204" pitchFamily="49" charset="0"/>
                <a:cs typeface="Courier New" panose="02070309020205020404" pitchFamily="49" charset="0"/>
              </a:rPr>
              <a:t>  __finally {</a:t>
            </a:r>
          </a:p>
          <a:p>
            <a:r>
              <a:rPr lang="en-US" sz="1600" dirty="0">
                <a:latin typeface="Consolas" panose="020B0609020204030204" pitchFamily="49" charset="0"/>
                <a:cs typeface="Courier New" panose="02070309020205020404" pitchFamily="49" charset="0"/>
              </a:rPr>
              <a:t>    x = 1;</a:t>
            </a:r>
          </a:p>
          <a:p>
            <a:r>
              <a:rPr lang="en-US" sz="1600" dirty="0">
                <a:latin typeface="Consolas" panose="020B0609020204030204" pitchFamily="49" charset="0"/>
                <a:cs typeface="Courier New" panose="02070309020205020404" pitchFamily="49" charset="0"/>
              </a:rPr>
              <a:t>  }</a:t>
            </a:r>
          </a:p>
          <a:p>
            <a:r>
              <a:rPr lang="en-US" sz="1600" dirty="0">
                <a:latin typeface="Consolas" panose="020B0609020204030204" pitchFamily="49" charset="0"/>
                <a:cs typeface="Courier New" panose="02070309020205020404" pitchFamily="49" charset="0"/>
              </a:rPr>
              <a:t>}</a:t>
            </a:r>
            <a:endParaRPr lang="en-US" sz="1600" dirty="0">
              <a:solidFill>
                <a:schemeClr val="tx1"/>
              </a:solidFill>
              <a:latin typeface="Consolas" panose="020B06090202040302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1235FA09-9EAC-4A91-8391-02900D666DD5}"/>
              </a:ext>
            </a:extLst>
          </p:cNvPr>
          <p:cNvSpPr txBox="1"/>
          <p:nvPr/>
        </p:nvSpPr>
        <p:spPr>
          <a:xfrm>
            <a:off x="2486520" y="2154093"/>
            <a:ext cx="5075748" cy="1120307"/>
          </a:xfrm>
          <a:prstGeom prst="rect">
            <a:avLst/>
          </a:prstGeom>
          <a:noFill/>
          <a:ln>
            <a:noFill/>
          </a:ln>
        </p:spPr>
        <p:txBody>
          <a:bodyPr wrap="none" lIns="137160" tIns="91440" rIns="0" bIns="91440" rtlCol="0">
            <a:spAutoFit/>
          </a:bodyPr>
          <a:lstStyle/>
          <a:p>
            <a:pPr>
              <a:lnSpc>
                <a:spcPct val="95000"/>
              </a:lnSpc>
            </a:pPr>
            <a:r>
              <a:rPr lang="en-US" sz="1600" dirty="0">
                <a:latin typeface="Consolas" panose="020B0609020204030204" pitchFamily="49" charset="0"/>
                <a:cs typeface="Courier New" panose="02070309020205020404" pitchFamily="49" charset="0"/>
              </a:rPr>
              <a:t>define void @foo() {</a:t>
            </a:r>
          </a:p>
          <a:p>
            <a:pPr>
              <a:lnSpc>
                <a:spcPct val="95000"/>
              </a:lnSpc>
            </a:pPr>
            <a:r>
              <a:rPr lang="en-US" sz="1600" dirty="0">
                <a:latin typeface="Consolas" panose="020B0609020204030204" pitchFamily="49" charset="0"/>
                <a:cs typeface="Courier New" panose="02070309020205020404" pitchFamily="49" charset="0"/>
              </a:rPr>
              <a:t>entry:</a:t>
            </a:r>
          </a:p>
          <a:p>
            <a:pPr>
              <a:lnSpc>
                <a:spcPct val="95000"/>
              </a:lnSpc>
            </a:pPr>
            <a:r>
              <a:rPr lang="en-US" sz="1600" dirty="0">
                <a:latin typeface="Consolas" panose="020B0609020204030204" pitchFamily="49" charset="0"/>
                <a:cs typeface="Courier New" panose="02070309020205020404" pitchFamily="49" charset="0"/>
              </a:rPr>
              <a:t>  %x = </a:t>
            </a:r>
            <a:r>
              <a:rPr lang="en-US" sz="1600" dirty="0" err="1">
                <a:latin typeface="Consolas" panose="020B0609020204030204" pitchFamily="49" charset="0"/>
                <a:cs typeface="Courier New" panose="02070309020205020404" pitchFamily="49" charset="0"/>
              </a:rPr>
              <a:t>alloca</a:t>
            </a:r>
            <a:r>
              <a:rPr lang="en-US" sz="1600" dirty="0">
                <a:latin typeface="Consolas" panose="020B0609020204030204" pitchFamily="49" charset="0"/>
                <a:cs typeface="Courier New" panose="02070309020205020404" pitchFamily="49" charset="0"/>
              </a:rPr>
              <a:t> i32, align 4</a:t>
            </a:r>
          </a:p>
          <a:p>
            <a:pPr>
              <a:lnSpc>
                <a:spcPct val="95000"/>
              </a:lnSpc>
            </a:pPr>
            <a:r>
              <a:rPr lang="en-US" sz="1600" dirty="0">
                <a:latin typeface="Consolas" panose="020B0609020204030204" pitchFamily="49" charset="0"/>
                <a:cs typeface="Courier New" panose="02070309020205020404" pitchFamily="49" charset="0"/>
              </a:rPr>
              <a:t>  call void (...) @</a:t>
            </a:r>
            <a:r>
              <a:rPr lang="en-US" sz="1600" dirty="0" err="1">
                <a:latin typeface="Consolas" panose="020B0609020204030204" pitchFamily="49" charset="0"/>
                <a:cs typeface="Courier New" panose="02070309020205020404" pitchFamily="49" charset="0"/>
              </a:rPr>
              <a:t>llvm.localescape</a:t>
            </a:r>
            <a:r>
              <a:rPr lang="en-US" sz="1600" dirty="0">
                <a:latin typeface="Consolas" panose="020B0609020204030204" pitchFamily="49" charset="0"/>
                <a:cs typeface="Courier New" panose="02070309020205020404" pitchFamily="49" charset="0"/>
              </a:rPr>
              <a:t>(i32* %x)</a:t>
            </a:r>
          </a:p>
        </p:txBody>
      </p:sp>
      <p:sp>
        <p:nvSpPr>
          <p:cNvPr id="8" name="TextBox 7">
            <a:extLst>
              <a:ext uri="{FF2B5EF4-FFF2-40B4-BE49-F238E27FC236}">
                <a16:creationId xmlns:a16="http://schemas.microsoft.com/office/drawing/2014/main" id="{E481DE93-16AF-41B2-9D2C-0B2F4746EA45}"/>
              </a:ext>
            </a:extLst>
          </p:cNvPr>
          <p:cNvSpPr txBox="1"/>
          <p:nvPr/>
        </p:nvSpPr>
        <p:spPr>
          <a:xfrm>
            <a:off x="2486520" y="3635035"/>
            <a:ext cx="5636800" cy="1354217"/>
          </a:xfrm>
          <a:prstGeom prst="rect">
            <a:avLst/>
          </a:prstGeom>
          <a:noFill/>
          <a:ln>
            <a:noFill/>
          </a:ln>
        </p:spPr>
        <p:txBody>
          <a:bodyPr wrap="none" lIns="137160" tIns="91440" rIns="0" bIns="91440" rtlCol="0">
            <a:spAutoFit/>
          </a:bodyPr>
          <a:lstStyle/>
          <a:p>
            <a:pPr>
              <a:lnSpc>
                <a:spcPct val="95000"/>
              </a:lnSpc>
            </a:pPr>
            <a:r>
              <a:rPr lang="en-US" sz="1600" dirty="0">
                <a:latin typeface="Consolas" panose="020B0609020204030204" pitchFamily="49" charset="0"/>
                <a:cs typeface="Courier New" panose="02070309020205020404" pitchFamily="49" charset="0"/>
              </a:rPr>
              <a:t>define internal void @"?fin$0@0@foo@@"(i8* %</a:t>
            </a:r>
            <a:r>
              <a:rPr lang="en-US" sz="1600" dirty="0" err="1">
                <a:latin typeface="Consolas" panose="020B0609020204030204" pitchFamily="49" charset="0"/>
                <a:cs typeface="Courier New" panose="02070309020205020404" pitchFamily="49" charset="0"/>
              </a:rPr>
              <a:t>fp</a:t>
            </a:r>
            <a:r>
              <a:rPr lang="en-US" sz="1600" dirty="0">
                <a:latin typeface="Consolas" panose="020B0609020204030204" pitchFamily="49" charset="0"/>
                <a:cs typeface="Courier New" panose="02070309020205020404" pitchFamily="49" charset="0"/>
              </a:rPr>
              <a:t>) {</a:t>
            </a:r>
          </a:p>
          <a:p>
            <a:pPr>
              <a:lnSpc>
                <a:spcPct val="95000"/>
              </a:lnSpc>
            </a:pPr>
            <a:r>
              <a:rPr lang="en-US" sz="1600" dirty="0">
                <a:latin typeface="Consolas" panose="020B0609020204030204" pitchFamily="49" charset="0"/>
                <a:cs typeface="Courier New" panose="02070309020205020404" pitchFamily="49" charset="0"/>
              </a:rPr>
              <a:t>entry:</a:t>
            </a:r>
          </a:p>
          <a:p>
            <a:pPr>
              <a:lnSpc>
                <a:spcPct val="95000"/>
              </a:lnSpc>
            </a:pPr>
            <a:r>
              <a:rPr lang="en-US" sz="1600" dirty="0">
                <a:latin typeface="Consolas" panose="020B0609020204030204" pitchFamily="49" charset="0"/>
                <a:cs typeface="Courier New" panose="02070309020205020404" pitchFamily="49" charset="0"/>
              </a:rPr>
              <a:t>  %0 = call i8* @</a:t>
            </a:r>
            <a:r>
              <a:rPr lang="en-US" sz="1600" dirty="0" err="1">
                <a:latin typeface="Consolas" panose="020B0609020204030204" pitchFamily="49" charset="0"/>
                <a:cs typeface="Courier New" panose="02070309020205020404" pitchFamily="49" charset="0"/>
              </a:rPr>
              <a:t>llvm.localrecover</a:t>
            </a:r>
            <a:r>
              <a:rPr lang="en-US" sz="1600" dirty="0">
                <a:latin typeface="Consolas" panose="020B0609020204030204" pitchFamily="49" charset="0"/>
                <a:cs typeface="Courier New" panose="02070309020205020404" pitchFamily="49" charset="0"/>
              </a:rPr>
              <a:t>(i8* @foo,</a:t>
            </a:r>
          </a:p>
          <a:p>
            <a:pPr>
              <a:lnSpc>
                <a:spcPct val="95000"/>
              </a:lnSpc>
            </a:pPr>
            <a:r>
              <a:rPr lang="en-US" sz="1600" dirty="0">
                <a:latin typeface="Consolas" panose="020B0609020204030204" pitchFamily="49" charset="0"/>
                <a:cs typeface="Courier New" panose="02070309020205020404" pitchFamily="49" charset="0"/>
              </a:rPr>
              <a:t>                                   i8* %</a:t>
            </a:r>
            <a:r>
              <a:rPr lang="en-US" sz="1600" dirty="0" err="1">
                <a:latin typeface="Consolas" panose="020B0609020204030204" pitchFamily="49" charset="0"/>
                <a:cs typeface="Courier New" panose="02070309020205020404" pitchFamily="49" charset="0"/>
              </a:rPr>
              <a:t>fp</a:t>
            </a:r>
            <a:r>
              <a:rPr lang="en-US" sz="1600" dirty="0">
                <a:latin typeface="Consolas" panose="020B0609020204030204" pitchFamily="49" charset="0"/>
                <a:cs typeface="Courier New" panose="02070309020205020404" pitchFamily="49" charset="0"/>
              </a:rPr>
              <a:t>,</a:t>
            </a:r>
          </a:p>
          <a:p>
            <a:pPr>
              <a:lnSpc>
                <a:spcPct val="95000"/>
              </a:lnSpc>
            </a:pPr>
            <a:r>
              <a:rPr lang="en-US" sz="1600" dirty="0">
                <a:latin typeface="Consolas" panose="020B0609020204030204" pitchFamily="49" charset="0"/>
                <a:cs typeface="Courier New" panose="02070309020205020404" pitchFamily="49" charset="0"/>
              </a:rPr>
              <a:t>                                   i32 0)</a:t>
            </a:r>
          </a:p>
        </p:txBody>
      </p:sp>
      <p:cxnSp>
        <p:nvCxnSpPr>
          <p:cNvPr id="9" name="Straight Connector 8">
            <a:extLst>
              <a:ext uri="{FF2B5EF4-FFF2-40B4-BE49-F238E27FC236}">
                <a16:creationId xmlns:a16="http://schemas.microsoft.com/office/drawing/2014/main" id="{A34C2B25-1B81-49B7-BB43-C4AFF0114B9B}"/>
              </a:ext>
            </a:extLst>
          </p:cNvPr>
          <p:cNvCxnSpPr>
            <a:cxnSpLocks/>
          </p:cNvCxnSpPr>
          <p:nvPr/>
        </p:nvCxnSpPr>
        <p:spPr>
          <a:xfrm>
            <a:off x="2304265" y="2257127"/>
            <a:ext cx="0" cy="2793524"/>
          </a:xfrm>
          <a:prstGeom prst="line">
            <a:avLst/>
          </a:prstGeom>
          <a:ln w="12700" cap="rnd">
            <a:solidFill>
              <a:schemeClr val="accent6">
                <a:lumMod val="60000"/>
                <a:lumOff val="40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9C96852-922B-41BE-9C80-3170121DC2C1}"/>
              </a:ext>
            </a:extLst>
          </p:cNvPr>
          <p:cNvSpPr txBox="1"/>
          <p:nvPr/>
        </p:nvSpPr>
        <p:spPr>
          <a:xfrm>
            <a:off x="472173" y="4999622"/>
            <a:ext cx="10615319" cy="392095"/>
          </a:xfrm>
          <a:prstGeom prst="rect">
            <a:avLst/>
          </a:prstGeom>
          <a:noFill/>
          <a:ln>
            <a:noFill/>
          </a:ln>
        </p:spPr>
        <p:txBody>
          <a:bodyPr wrap="square" lIns="137160" tIns="91440" rIns="0" bIns="91440" rtlCol="0">
            <a:spAutoFit/>
          </a:bodyPr>
          <a:lstStyle/>
          <a:p>
            <a:pPr>
              <a:lnSpc>
                <a:spcPct val="83000"/>
              </a:lnSpc>
              <a:spcBef>
                <a:spcPts val="1800"/>
              </a:spcBef>
              <a:buClr>
                <a:srgbClr val="3253DC"/>
              </a:buClr>
            </a:pPr>
            <a:endParaRPr lang="en-US" sz="1600" dirty="0">
              <a:solidFill>
                <a:schemeClr val="tx1"/>
              </a:solidFill>
              <a:latin typeface="Calibri" panose="020F0502020204030204" pitchFamily="34"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FB71ADB9-69D5-43DD-AB5D-441A845B88E5}"/>
              </a:ext>
            </a:extLst>
          </p:cNvPr>
          <p:cNvCxnSpPr>
            <a:cxnSpLocks/>
          </p:cNvCxnSpPr>
          <p:nvPr/>
        </p:nvCxnSpPr>
        <p:spPr>
          <a:xfrm>
            <a:off x="8348418" y="2275981"/>
            <a:ext cx="0" cy="2793524"/>
          </a:xfrm>
          <a:prstGeom prst="line">
            <a:avLst/>
          </a:prstGeom>
          <a:ln w="12700" cap="rnd">
            <a:solidFill>
              <a:schemeClr val="accent6">
                <a:lumMod val="60000"/>
                <a:lumOff val="40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FE89DAD-EF63-46E1-B320-843AB7A657A7}"/>
              </a:ext>
            </a:extLst>
          </p:cNvPr>
          <p:cNvSpPr txBox="1"/>
          <p:nvPr/>
        </p:nvSpPr>
        <p:spPr>
          <a:xfrm>
            <a:off x="8503896" y="2167773"/>
            <a:ext cx="3392595" cy="886397"/>
          </a:xfrm>
          <a:prstGeom prst="rect">
            <a:avLst/>
          </a:prstGeom>
          <a:noFill/>
          <a:ln>
            <a:noFill/>
          </a:ln>
        </p:spPr>
        <p:txBody>
          <a:bodyPr wrap="none" lIns="137160" tIns="91440" rIns="0" bIns="91440" rtlCol="0">
            <a:spAutoFit/>
          </a:bodyPr>
          <a:lstStyle/>
          <a:p>
            <a:pPr>
              <a:lnSpc>
                <a:spcPct val="95000"/>
              </a:lnSpc>
            </a:pPr>
            <a:r>
              <a:rPr lang="en-US" sz="1600" dirty="0">
                <a:latin typeface="Consolas" panose="020B0609020204030204" pitchFamily="49" charset="0"/>
                <a:cs typeface="Courier New" panose="02070309020205020404" pitchFamily="49" charset="0"/>
              </a:rPr>
              <a:t>foo:</a:t>
            </a:r>
          </a:p>
          <a:p>
            <a:pPr>
              <a:lnSpc>
                <a:spcPct val="95000"/>
              </a:lnSpc>
            </a:pPr>
            <a:r>
              <a:rPr lang="en-US" sz="1600" dirty="0">
                <a:latin typeface="Consolas" panose="020B0609020204030204" pitchFamily="49" charset="0"/>
                <a:cs typeface="Courier New" panose="02070309020205020404" pitchFamily="49" charset="0"/>
              </a:rPr>
              <a:t>str #0, [</a:t>
            </a:r>
            <a:r>
              <a:rPr lang="en-US" sz="1600" dirty="0" err="1">
                <a:latin typeface="Consolas" panose="020B0609020204030204" pitchFamily="49" charset="0"/>
                <a:cs typeface="Courier New" panose="02070309020205020404" pitchFamily="49" charset="0"/>
              </a:rPr>
              <a:t>fp</a:t>
            </a:r>
            <a:r>
              <a:rPr lang="en-US" sz="1600" dirty="0">
                <a:latin typeface="Consolas" panose="020B0609020204030204" pitchFamily="49" charset="0"/>
                <a:cs typeface="Courier New" panose="02070309020205020404" pitchFamily="49" charset="0"/>
              </a:rPr>
              <a:t>, #-4]</a:t>
            </a:r>
          </a:p>
          <a:p>
            <a:pPr>
              <a:lnSpc>
                <a:spcPct val="95000"/>
              </a:lnSpc>
            </a:pPr>
            <a:r>
              <a:rPr lang="en-US" sz="1600" dirty="0">
                <a:latin typeface="Consolas" panose="020B0609020204030204" pitchFamily="49" charset="0"/>
                <a:cs typeface="Courier New" panose="02070309020205020404" pitchFamily="49" charset="0"/>
              </a:rPr>
              <a:t>.set .Lfoo$frame_escape_0, -4</a:t>
            </a:r>
          </a:p>
        </p:txBody>
      </p:sp>
      <p:sp>
        <p:nvSpPr>
          <p:cNvPr id="12" name="TextBox 11">
            <a:extLst>
              <a:ext uri="{FF2B5EF4-FFF2-40B4-BE49-F238E27FC236}">
                <a16:creationId xmlns:a16="http://schemas.microsoft.com/office/drawing/2014/main" id="{DA53A658-5CA6-402D-A6A4-7DA33EE8F78C}"/>
              </a:ext>
            </a:extLst>
          </p:cNvPr>
          <p:cNvSpPr txBox="1"/>
          <p:nvPr/>
        </p:nvSpPr>
        <p:spPr>
          <a:xfrm>
            <a:off x="8503895" y="3638077"/>
            <a:ext cx="3504806" cy="886397"/>
          </a:xfrm>
          <a:prstGeom prst="rect">
            <a:avLst/>
          </a:prstGeom>
          <a:noFill/>
          <a:ln>
            <a:noFill/>
          </a:ln>
        </p:spPr>
        <p:txBody>
          <a:bodyPr wrap="none" lIns="137160" tIns="91440" rIns="0" bIns="91440" rtlCol="0">
            <a:spAutoFit/>
          </a:bodyPr>
          <a:lstStyle/>
          <a:p>
            <a:pPr>
              <a:lnSpc>
                <a:spcPct val="95000"/>
              </a:lnSpc>
            </a:pPr>
            <a:r>
              <a:rPr lang="en-US" sz="1600" dirty="0">
                <a:latin typeface="Consolas" panose="020B0609020204030204" pitchFamily="49" charset="0"/>
                <a:cs typeface="Courier New" panose="02070309020205020404" pitchFamily="49" charset="0"/>
              </a:rPr>
              <a:t>"?fin$0@0@foo@@":</a:t>
            </a:r>
          </a:p>
          <a:p>
            <a:pPr>
              <a:lnSpc>
                <a:spcPct val="95000"/>
              </a:lnSpc>
            </a:pPr>
            <a:r>
              <a:rPr lang="en-US" sz="1600" dirty="0">
                <a:latin typeface="Consolas" panose="020B0609020204030204" pitchFamily="49" charset="0"/>
                <a:cs typeface="Courier New" panose="02070309020205020404" pitchFamily="49" charset="0"/>
              </a:rPr>
              <a:t>mov x2, #.Lmain$frame_escape_0</a:t>
            </a:r>
          </a:p>
          <a:p>
            <a:pPr>
              <a:lnSpc>
                <a:spcPct val="95000"/>
              </a:lnSpc>
            </a:pPr>
            <a:r>
              <a:rPr lang="en-US" sz="1600" dirty="0">
                <a:latin typeface="Consolas" panose="020B0609020204030204" pitchFamily="49" charset="0"/>
                <a:cs typeface="Courier New" panose="02070309020205020404" pitchFamily="49" charset="0"/>
              </a:rPr>
              <a:t>str #1, [x1, x2]</a:t>
            </a:r>
          </a:p>
        </p:txBody>
      </p:sp>
    </p:spTree>
    <p:extLst>
      <p:ext uri="{BB962C8B-B14F-4D97-AF65-F5344CB8AC3E}">
        <p14:creationId xmlns:p14="http://schemas.microsoft.com/office/powerpoint/2010/main" val="3521751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98E3C-636F-45A4-8E45-40C1F83C4372}"/>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Testing</a:t>
            </a:r>
          </a:p>
        </p:txBody>
      </p:sp>
      <p:sp>
        <p:nvSpPr>
          <p:cNvPr id="3" name="Subtitle 2">
            <a:extLst>
              <a:ext uri="{FF2B5EF4-FFF2-40B4-BE49-F238E27FC236}">
                <a16:creationId xmlns:a16="http://schemas.microsoft.com/office/drawing/2014/main" id="{1A002285-20B7-44FF-ABA5-E0C3CD314E91}"/>
              </a:ext>
            </a:extLst>
          </p:cNvPr>
          <p:cNvSpPr>
            <a:spLocks noGrp="1"/>
          </p:cNvSpPr>
          <p:nvPr>
            <p:ph type="subTitle" idx="1"/>
          </p:nvPr>
        </p:nvSpPr>
        <p:spPr>
          <a:xfrm>
            <a:off x="472173" y="1132232"/>
            <a:ext cx="11202619" cy="431657"/>
          </a:xfrm>
        </p:spPr>
        <p:txBody>
          <a:bodyPr/>
          <a:lstStyle/>
          <a:p>
            <a:pPr marL="342900" indent="-34290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Chrome and Firefox built with community LLVM and brought up successfully for Windows ARM64.</a:t>
            </a: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In the press:</a:t>
            </a: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hlinkClick r:id="rId2"/>
              </a:rPr>
              <a:t>http://llvmweekly.org/issue/265</a:t>
            </a:r>
            <a:endParaRPr lang="en-US"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hlinkClick r:id="rId3"/>
              </a:rPr>
              <a:t>https://bugs.chromium.org/p/chromium/issues/detail?id=893460#c21</a:t>
            </a:r>
            <a:endParaRPr lang="en-US"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hlinkClick r:id="rId4"/>
              </a:rPr>
              <a:t>https://bugzilla.mozilla.org/show_bug.cgi?id=1512822</a:t>
            </a:r>
            <a:endParaRPr lang="en-US"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00720964-46EE-407E-879B-CCB9BA27000A}"/>
              </a:ext>
            </a:extLst>
          </p:cNvPr>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3882589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DE1A-F1DD-4076-9D2C-9412019D5441}"/>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Upstreaming</a:t>
            </a:r>
          </a:p>
        </p:txBody>
      </p:sp>
      <p:sp>
        <p:nvSpPr>
          <p:cNvPr id="3" name="Subtitle 2">
            <a:extLst>
              <a:ext uri="{FF2B5EF4-FFF2-40B4-BE49-F238E27FC236}">
                <a16:creationId xmlns:a16="http://schemas.microsoft.com/office/drawing/2014/main" id="{07442336-145F-4846-9AD8-56FAE25D7C5C}"/>
              </a:ext>
            </a:extLst>
          </p:cNvPr>
          <p:cNvSpPr>
            <a:spLocks noGrp="1"/>
          </p:cNvSpPr>
          <p:nvPr>
            <p:ph type="subTitle" idx="1"/>
          </p:nvPr>
        </p:nvSpPr>
        <p:spPr/>
        <p:txBody>
          <a:bodyPr/>
          <a:lstStyle/>
          <a:p>
            <a:endParaRPr lang="en-US" sz="2000" dirty="0">
              <a:latin typeface="Calibri" panose="020F0502020204030204" pitchFamily="34" charset="0"/>
              <a:cs typeface="Calibri" panose="020F0502020204030204" pitchFamily="34" charset="0"/>
              <a:hlinkClick r:id="rId2"/>
            </a:endParaRPr>
          </a:p>
          <a:p>
            <a:r>
              <a:rPr lang="en-US" sz="2000" dirty="0">
                <a:latin typeface="Calibri" panose="020F0502020204030204" pitchFamily="34" charset="0"/>
                <a:cs typeface="Calibri" panose="020F0502020204030204" pitchFamily="34" charset="0"/>
                <a:hlinkClick r:id="rId2"/>
              </a:rPr>
              <a:t>https://reviews.llvm.org/D53540</a:t>
            </a:r>
            <a:r>
              <a:rPr lang="en-US" sz="2000" dirty="0">
                <a:latin typeface="Calibri" panose="020F0502020204030204" pitchFamily="34" charset="0"/>
                <a:cs typeface="Calibri" panose="020F0502020204030204" pitchFamily="34" charset="0"/>
              </a:rPr>
              <a:t> [Implement support for SEH extensions __try/__except/__finally]</a:t>
            </a:r>
          </a:p>
          <a:p>
            <a:r>
              <a:rPr lang="en-US" sz="2000" dirty="0">
                <a:latin typeface="Calibri" panose="020F0502020204030204" pitchFamily="34" charset="0"/>
                <a:cs typeface="Calibri" panose="020F0502020204030204" pitchFamily="34" charset="0"/>
                <a:hlinkClick r:id="rId3"/>
              </a:rPr>
              <a:t>https://reviews.llvm.org/D57183</a:t>
            </a:r>
            <a:r>
              <a:rPr lang="en-US" sz="2000" dirty="0">
                <a:latin typeface="Calibri" panose="020F0502020204030204" pitchFamily="34" charset="0"/>
                <a:cs typeface="Calibri" panose="020F0502020204030204" pitchFamily="34" charset="0"/>
              </a:rPr>
              <a:t> [Fix </a:t>
            </a:r>
            <a:r>
              <a:rPr lang="en-US" sz="2000" dirty="0" err="1">
                <a:latin typeface="Calibri" panose="020F0502020204030204" pitchFamily="34" charset="0"/>
                <a:cs typeface="Calibri" panose="020F0502020204030204" pitchFamily="34" charset="0"/>
              </a:rPr>
              <a:t>localaddress</a:t>
            </a:r>
            <a:r>
              <a:rPr lang="en-US" sz="2000" dirty="0">
                <a:latin typeface="Calibri" panose="020F0502020204030204" pitchFamily="34" charset="0"/>
                <a:cs typeface="Calibri" panose="020F0502020204030204" pitchFamily="34" charset="0"/>
              </a:rPr>
              <a:t> to handle stack realignment and variable size objects]</a:t>
            </a:r>
          </a:p>
          <a:p>
            <a:r>
              <a:rPr lang="en-US" sz="2000" dirty="0">
                <a:latin typeface="Calibri" panose="020F0502020204030204" pitchFamily="34" charset="0"/>
                <a:cs typeface="Calibri" panose="020F0502020204030204" pitchFamily="34" charset="0"/>
                <a:hlinkClick r:id="rId4"/>
              </a:rPr>
              <a:t>https://reviews.llvm.org/D56747</a:t>
            </a:r>
            <a:r>
              <a:rPr lang="en-US" sz="2000" dirty="0">
                <a:latin typeface="Calibri" panose="020F0502020204030204" pitchFamily="34" charset="0"/>
                <a:cs typeface="Calibri" panose="020F0502020204030204" pitchFamily="34" charset="0"/>
              </a:rPr>
              <a:t> [Rename llvm.x86.seh.recoverfp intrinsic to </a:t>
            </a:r>
            <a:r>
              <a:rPr lang="en-US" sz="2000" dirty="0" err="1">
                <a:latin typeface="Calibri" panose="020F0502020204030204" pitchFamily="34" charset="0"/>
                <a:cs typeface="Calibri" panose="020F0502020204030204" pitchFamily="34" charset="0"/>
              </a:rPr>
              <a:t>llvm.eh.recoverfp</a:t>
            </a:r>
            <a:r>
              <a:rPr lang="en-US" sz="2000" dirty="0">
                <a:latin typeface="Calibri" panose="020F0502020204030204" pitchFamily="34" charset="0"/>
                <a:cs typeface="Calibri" panose="020F0502020204030204" pitchFamily="34" charset="0"/>
              </a:rPr>
              <a:t>]</a:t>
            </a:r>
          </a:p>
          <a:p>
            <a:r>
              <a:rPr lang="en-US" sz="2000" dirty="0">
                <a:latin typeface="Calibri" panose="020F0502020204030204" pitchFamily="34" charset="0"/>
                <a:cs typeface="Calibri" panose="020F0502020204030204" pitchFamily="34" charset="0"/>
                <a:hlinkClick r:id="rId5"/>
              </a:rPr>
              <a:t>https://reviews.llvm.org/D56748</a:t>
            </a:r>
            <a:r>
              <a:rPr lang="en-US" sz="2000" dirty="0">
                <a:latin typeface="Calibri" panose="020F0502020204030204" pitchFamily="34" charset="0"/>
                <a:cs typeface="Calibri" panose="020F0502020204030204" pitchFamily="34" charset="0"/>
              </a:rPr>
              <a:t> [Rename llvm.x86.seh.recoverfp intrinsic to </a:t>
            </a:r>
            <a:r>
              <a:rPr lang="en-US" sz="2000" dirty="0" err="1">
                <a:latin typeface="Calibri" panose="020F0502020204030204" pitchFamily="34" charset="0"/>
                <a:cs typeface="Calibri" panose="020F0502020204030204" pitchFamily="34" charset="0"/>
              </a:rPr>
              <a:t>llvm.eh.recoverfp</a:t>
            </a:r>
            <a:r>
              <a:rPr lang="en-US" sz="2000" dirty="0">
                <a:latin typeface="Calibri" panose="020F0502020204030204" pitchFamily="34" charset="0"/>
                <a:cs typeface="Calibri" panose="020F0502020204030204" pitchFamily="34" charset="0"/>
              </a:rPr>
              <a:t>]</a:t>
            </a:r>
          </a:p>
          <a:p>
            <a:r>
              <a:rPr lang="en-US" sz="2000" dirty="0">
                <a:latin typeface="Calibri" panose="020F0502020204030204" pitchFamily="34" charset="0"/>
                <a:cs typeface="Calibri" panose="020F0502020204030204" pitchFamily="34" charset="0"/>
                <a:hlinkClick r:id="rId6"/>
              </a:rPr>
              <a:t>https://reviews.llvm.org/D53541</a:t>
            </a:r>
            <a:r>
              <a:rPr lang="en-US" sz="2000" dirty="0">
                <a:latin typeface="Calibri" panose="020F0502020204030204" pitchFamily="34" charset="0"/>
                <a:cs typeface="Calibri" panose="020F0502020204030204" pitchFamily="34" charset="0"/>
              </a:rPr>
              <a:t> [Do not emit x86_seh_recoverfp intrinsic]</a:t>
            </a:r>
          </a:p>
          <a:p>
            <a:r>
              <a:rPr lang="en-US" sz="2000" dirty="0">
                <a:latin typeface="Calibri" panose="020F0502020204030204" pitchFamily="34" charset="0"/>
                <a:cs typeface="Calibri" panose="020F0502020204030204" pitchFamily="34" charset="0"/>
                <a:hlinkClick r:id="rId7"/>
              </a:rPr>
              <a:t>https://reviews.llvm.org/D50029</a:t>
            </a:r>
            <a:r>
              <a:rPr lang="en-US" sz="2000" dirty="0">
                <a:latin typeface="Calibri" panose="020F0502020204030204" pitchFamily="34" charset="0"/>
                <a:cs typeface="Calibri" panose="020F0502020204030204" pitchFamily="34" charset="0"/>
              </a:rPr>
              <a:t> [Enable SEH for ARM64 Windows]</a:t>
            </a:r>
          </a:p>
          <a:p>
            <a:r>
              <a:rPr lang="en-US" sz="2000" dirty="0">
                <a:latin typeface="Calibri" panose="020F0502020204030204" pitchFamily="34" charset="0"/>
                <a:cs typeface="Calibri" panose="020F0502020204030204" pitchFamily="34" charset="0"/>
                <a:hlinkClick r:id="rId8"/>
              </a:rPr>
              <a:t>https://reviews.llvm.org/D56037</a:t>
            </a:r>
            <a:r>
              <a:rPr lang="en-US" sz="2000" dirty="0">
                <a:latin typeface="Calibri" panose="020F0502020204030204" pitchFamily="34" charset="0"/>
                <a:cs typeface="Calibri" panose="020F0502020204030204" pitchFamily="34" charset="0"/>
              </a:rPr>
              <a:t> [Emit the correct </a:t>
            </a:r>
            <a:r>
              <a:rPr lang="en-US" sz="2000" dirty="0" err="1">
                <a:latin typeface="Calibri" panose="020F0502020204030204" pitchFamily="34" charset="0"/>
                <a:cs typeface="Calibri" panose="020F0502020204030204" pitchFamily="34" charset="0"/>
              </a:rPr>
              <a:t>MCExpr</a:t>
            </a:r>
            <a:r>
              <a:rPr lang="en-US" sz="2000" dirty="0">
                <a:latin typeface="Calibri" panose="020F0502020204030204" pitchFamily="34" charset="0"/>
                <a:cs typeface="Calibri" panose="020F0502020204030204" pitchFamily="34" charset="0"/>
              </a:rPr>
              <a:t> relocations specifiers like VK_ABS_G0, </a:t>
            </a:r>
            <a:r>
              <a:rPr lang="en-US" sz="2000" dirty="0" err="1">
                <a:latin typeface="Calibri" panose="020F0502020204030204" pitchFamily="34" charset="0"/>
                <a:cs typeface="Calibri" panose="020F0502020204030204" pitchFamily="34" charset="0"/>
              </a:rPr>
              <a:t>etc</a:t>
            </a:r>
            <a:r>
              <a:rPr lang="en-US" sz="2000" dirty="0">
                <a:latin typeface="Calibri" panose="020F0502020204030204" pitchFamily="34" charset="0"/>
                <a:cs typeface="Calibri" panose="020F0502020204030204" pitchFamily="34" charset="0"/>
              </a:rPr>
              <a:t>]</a:t>
            </a:r>
          </a:p>
          <a:p>
            <a:r>
              <a:rPr lang="en-US" sz="2000" dirty="0">
                <a:latin typeface="Calibri" panose="020F0502020204030204" pitchFamily="34" charset="0"/>
                <a:cs typeface="Calibri" panose="020F0502020204030204" pitchFamily="34" charset="0"/>
                <a:hlinkClick r:id="rId9"/>
              </a:rPr>
              <a:t>https://reviews.llvm.org/D56029</a:t>
            </a:r>
            <a:r>
              <a:rPr lang="en-US" sz="2000" dirty="0">
                <a:latin typeface="Calibri" panose="020F0502020204030204" pitchFamily="34" charset="0"/>
                <a:cs typeface="Calibri" panose="020F0502020204030204" pitchFamily="34" charset="0"/>
              </a:rPr>
              <a:t> [Support resolving signed fixups for :abs_g0_s: etc.]</a:t>
            </a:r>
          </a:p>
          <a:p>
            <a:endParaRPr lang="en-US" sz="20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79F0870C-ADE5-4F32-B597-6860678D2091}"/>
              </a:ext>
            </a:extLst>
          </p:cNvPr>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626895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7542D-4CFB-4685-BDFA-ADB0117B5123}"/>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Thanks</a:t>
            </a:r>
          </a:p>
        </p:txBody>
      </p:sp>
      <p:sp>
        <p:nvSpPr>
          <p:cNvPr id="3" name="Subtitle 2">
            <a:extLst>
              <a:ext uri="{FF2B5EF4-FFF2-40B4-BE49-F238E27FC236}">
                <a16:creationId xmlns:a16="http://schemas.microsoft.com/office/drawing/2014/main" id="{57359ACA-7B0E-486A-94D1-6C6D3FB6C8A8}"/>
              </a:ext>
            </a:extLst>
          </p:cNvPr>
          <p:cNvSpPr>
            <a:spLocks noGrp="1"/>
          </p:cNvSpPr>
          <p:nvPr>
            <p:ph type="subTitle" idx="1"/>
          </p:nvPr>
        </p:nvSpPr>
        <p:spPr/>
        <p:txBody>
          <a:bodyPr/>
          <a:lstStyle/>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Sanjin, for help with debugging and implementing the Windows ARM64 Frame Lowering.</a:t>
            </a:r>
          </a:p>
          <a:p>
            <a:r>
              <a:rPr lang="en-US" dirty="0">
                <a:latin typeface="Calibri" panose="020F0502020204030204" pitchFamily="34" charset="0"/>
                <a:cs typeface="Calibri" panose="020F0502020204030204" pitchFamily="34" charset="0"/>
              </a:rPr>
              <a:t>Eli, for help with design decisions and implementation details.</a:t>
            </a:r>
          </a:p>
        </p:txBody>
      </p:sp>
      <p:sp>
        <p:nvSpPr>
          <p:cNvPr id="4" name="Footer Placeholder 3">
            <a:extLst>
              <a:ext uri="{FF2B5EF4-FFF2-40B4-BE49-F238E27FC236}">
                <a16:creationId xmlns:a16="http://schemas.microsoft.com/office/drawing/2014/main" id="{FC169513-F57E-4643-BA1B-A881EECAC3A0}"/>
              </a:ext>
            </a:extLst>
          </p:cNvPr>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2973141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650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898D-8DCA-48CD-9F46-53E9BD870BAE}"/>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Outline</a:t>
            </a:r>
          </a:p>
        </p:txBody>
      </p:sp>
      <p:sp>
        <p:nvSpPr>
          <p:cNvPr id="3" name="Subtitle 2">
            <a:extLst>
              <a:ext uri="{FF2B5EF4-FFF2-40B4-BE49-F238E27FC236}">
                <a16:creationId xmlns:a16="http://schemas.microsoft.com/office/drawing/2014/main" id="{AC4F8F43-E0AF-4592-B8CC-007805770171}"/>
              </a:ext>
            </a:extLst>
          </p:cNvPr>
          <p:cNvSpPr>
            <a:spLocks noGrp="1"/>
          </p:cNvSpPr>
          <p:nvPr>
            <p:ph type="subTitle" idx="1"/>
          </p:nvPr>
        </p:nvSpPr>
        <p:spPr/>
        <p:txBody>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Introduction</a:t>
            </a: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SEH Syntax</a:t>
            </a: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SEH Internals</a:t>
            </a: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SEH Implementation in LLVM</a:t>
            </a: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Testing</a:t>
            </a: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Upstreaming</a:t>
            </a: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Thanks</a:t>
            </a:r>
          </a:p>
          <a:p>
            <a:endParaRPr lang="en-US" dirty="0"/>
          </a:p>
        </p:txBody>
      </p:sp>
      <p:sp>
        <p:nvSpPr>
          <p:cNvPr id="4" name="Footer Placeholder 3">
            <a:extLst>
              <a:ext uri="{FF2B5EF4-FFF2-40B4-BE49-F238E27FC236}">
                <a16:creationId xmlns:a16="http://schemas.microsoft.com/office/drawing/2014/main" id="{9D688E7B-F3CD-4537-8515-2593EB4F5A34}"/>
              </a:ext>
            </a:extLst>
          </p:cNvPr>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2471953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F56FA-A5B8-4ED7-8941-ADEB410E4F8E}"/>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Introduction</a:t>
            </a:r>
          </a:p>
        </p:txBody>
      </p:sp>
      <p:sp>
        <p:nvSpPr>
          <p:cNvPr id="3" name="Subtitle 2">
            <a:extLst>
              <a:ext uri="{FF2B5EF4-FFF2-40B4-BE49-F238E27FC236}">
                <a16:creationId xmlns:a16="http://schemas.microsoft.com/office/drawing/2014/main" id="{78528713-7DA3-4729-966E-80A70EB19ED4}"/>
              </a:ext>
            </a:extLst>
          </p:cNvPr>
          <p:cNvSpPr>
            <a:spLocks noGrp="1"/>
          </p:cNvSpPr>
          <p:nvPr>
            <p:ph type="subTitle" idx="1"/>
          </p:nvPr>
        </p:nvSpPr>
        <p:spPr/>
        <p:txBody>
          <a:bodyPr/>
          <a:lstStyle/>
          <a:p>
            <a:r>
              <a:rPr lang="en-US" dirty="0">
                <a:latin typeface="Calibri" panose="020F0502020204030204" pitchFamily="34" charset="0"/>
                <a:cs typeface="Calibri" panose="020F0502020204030204" pitchFamily="34" charset="0"/>
              </a:rPr>
              <a:t>What is Structured Exception Handling?</a:t>
            </a:r>
          </a:p>
          <a:p>
            <a:endParaRPr lang="en-US" dirty="0"/>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Microsoft extension to support exception handling for C.</a:t>
            </a: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Handles hardware as well as software exceptions.</a:t>
            </a: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Enabled through keywords </a:t>
            </a:r>
            <a:r>
              <a:rPr lang="en-US" dirty="0">
                <a:latin typeface="Consolas" panose="020B0609020204030204" pitchFamily="49" charset="0"/>
                <a:cs typeface="Courier New" panose="02070309020205020404" pitchFamily="49" charset="0"/>
              </a:rPr>
              <a:t>__try</a:t>
            </a:r>
            <a:r>
              <a:rPr lang="en-US" dirty="0"/>
              <a:t>, </a:t>
            </a:r>
            <a:r>
              <a:rPr lang="en-US" dirty="0">
                <a:latin typeface="Consolas" panose="020B0609020204030204" pitchFamily="49" charset="0"/>
                <a:cs typeface="Courier New" panose="02070309020205020404" pitchFamily="49" charset="0"/>
              </a:rPr>
              <a:t>__except </a:t>
            </a:r>
            <a:r>
              <a:rPr lang="en-US" dirty="0">
                <a:latin typeface="Calibri" panose="020F0502020204030204" pitchFamily="34" charset="0"/>
                <a:cs typeface="Calibri" panose="020F0502020204030204" pitchFamily="34" charset="0"/>
              </a:rPr>
              <a:t>and</a:t>
            </a:r>
            <a:r>
              <a:rPr lang="en-US" dirty="0"/>
              <a:t> </a:t>
            </a:r>
            <a:r>
              <a:rPr lang="en-US" dirty="0">
                <a:latin typeface="Consolas" panose="020B0609020204030204" pitchFamily="49" charset="0"/>
                <a:cs typeface="Courier New" panose="02070309020205020404" pitchFamily="49" charset="0"/>
              </a:rPr>
              <a:t>__finally</a:t>
            </a:r>
            <a:r>
              <a:rPr lang="en-US" dirty="0"/>
              <a:t>.</a:t>
            </a:r>
          </a:p>
          <a:p>
            <a:pPr marL="342900" indent="-342900">
              <a:buFont typeface="Arial" panose="020B0604020202020204" pitchFamily="34" charset="0"/>
              <a:buChar char="•"/>
            </a:pPr>
            <a:r>
              <a:rPr lang="en-US" dirty="0">
                <a:latin typeface="Consolas" panose="020B0609020204030204" pitchFamily="49" charset="0"/>
                <a:cs typeface="Courier New" panose="02070309020205020404" pitchFamily="49" charset="0"/>
              </a:rPr>
              <a:t>__try</a:t>
            </a:r>
            <a:r>
              <a:rPr lang="en-US" dirty="0"/>
              <a:t>: </a:t>
            </a:r>
            <a:r>
              <a:rPr lang="en-US" dirty="0">
                <a:latin typeface="Calibri" panose="020F0502020204030204" pitchFamily="34" charset="0"/>
                <a:cs typeface="Calibri" panose="020F0502020204030204" pitchFamily="34" charset="0"/>
              </a:rPr>
              <a:t>Identifies a guarded block of code.</a:t>
            </a:r>
          </a:p>
          <a:p>
            <a:pPr marL="342900" indent="-342900">
              <a:buFont typeface="Arial" panose="020B0604020202020204" pitchFamily="34" charset="0"/>
              <a:buChar char="•"/>
            </a:pPr>
            <a:r>
              <a:rPr lang="en-US" dirty="0">
                <a:latin typeface="Consolas" panose="020B0609020204030204" pitchFamily="49" charset="0"/>
                <a:cs typeface="Courier New" panose="02070309020205020404" pitchFamily="49" charset="0"/>
              </a:rPr>
              <a:t>__except</a:t>
            </a:r>
            <a:r>
              <a:rPr lang="en-US" dirty="0"/>
              <a:t>: </a:t>
            </a:r>
            <a:r>
              <a:rPr lang="en-US" dirty="0">
                <a:latin typeface="Calibri" panose="020F0502020204030204" pitchFamily="34" charset="0"/>
                <a:cs typeface="Calibri" panose="020F0502020204030204" pitchFamily="34" charset="0"/>
              </a:rPr>
              <a:t>Identifies an exception handler.</a:t>
            </a:r>
          </a:p>
          <a:p>
            <a:pPr marL="342900" indent="-342900">
              <a:buFont typeface="Arial" panose="020B0604020202020204" pitchFamily="34" charset="0"/>
              <a:buChar char="•"/>
            </a:pPr>
            <a:r>
              <a:rPr lang="en-US" dirty="0">
                <a:latin typeface="Consolas" panose="020B0609020204030204" pitchFamily="49" charset="0"/>
                <a:cs typeface="Courier New" panose="02070309020205020404" pitchFamily="49" charset="0"/>
              </a:rPr>
              <a:t>__finally</a:t>
            </a:r>
            <a:r>
              <a:rPr lang="en-US" dirty="0"/>
              <a:t>: </a:t>
            </a:r>
            <a:r>
              <a:rPr lang="en-US" dirty="0">
                <a:latin typeface="Calibri" panose="020F0502020204030204" pitchFamily="34" charset="0"/>
                <a:cs typeface="Calibri" panose="020F0502020204030204" pitchFamily="34" charset="0"/>
              </a:rPr>
              <a:t>Identifies a termination handler.</a:t>
            </a:r>
          </a:p>
        </p:txBody>
      </p:sp>
      <p:sp>
        <p:nvSpPr>
          <p:cNvPr id="4" name="Footer Placeholder 3">
            <a:extLst>
              <a:ext uri="{FF2B5EF4-FFF2-40B4-BE49-F238E27FC236}">
                <a16:creationId xmlns:a16="http://schemas.microsoft.com/office/drawing/2014/main" id="{578D1ED1-75D9-4126-89C9-4CC5E3CC0EAD}"/>
              </a:ext>
            </a:extLst>
          </p:cNvPr>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3572333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A5F0B-408E-471D-AD15-6E4ADBDD3FEF}"/>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The try-except statement</a:t>
            </a:r>
          </a:p>
        </p:txBody>
      </p:sp>
      <p:sp>
        <p:nvSpPr>
          <p:cNvPr id="3" name="Subtitle 2">
            <a:extLst>
              <a:ext uri="{FF2B5EF4-FFF2-40B4-BE49-F238E27FC236}">
                <a16:creationId xmlns:a16="http://schemas.microsoft.com/office/drawing/2014/main" id="{5A92DEAF-BB57-42F4-8BCB-294E66ADCC21}"/>
              </a:ext>
            </a:extLst>
          </p:cNvPr>
          <p:cNvSpPr>
            <a:spLocks noGrp="1"/>
          </p:cNvSpPr>
          <p:nvPr>
            <p:ph type="subTitle" idx="1"/>
          </p:nvPr>
        </p:nvSpPr>
        <p:spPr/>
        <p:txBody>
          <a:bodyPr/>
          <a:lstStyle/>
          <a:p>
            <a:pPr>
              <a:lnSpc>
                <a:spcPct val="100000"/>
              </a:lnSpc>
              <a:spcBef>
                <a:spcPts val="0"/>
              </a:spcBef>
            </a:pPr>
            <a:r>
              <a:rPr lang="en-US" sz="2000" dirty="0">
                <a:highlight>
                  <a:srgbClr val="F2F2F2"/>
                </a:highlight>
                <a:latin typeface="Consolas" panose="020B0609020204030204" pitchFamily="49" charset="0"/>
                <a:cs typeface="Courier New" panose="02070309020205020404" pitchFamily="49" charset="0"/>
              </a:rPr>
              <a:t>__try {</a:t>
            </a:r>
          </a:p>
          <a:p>
            <a:pPr>
              <a:lnSpc>
                <a:spcPct val="100000"/>
              </a:lnSpc>
              <a:spcBef>
                <a:spcPts val="0"/>
              </a:spcBef>
            </a:pPr>
            <a:r>
              <a:rPr lang="en-US" sz="2000" dirty="0">
                <a:highlight>
                  <a:srgbClr val="F2F2F2"/>
                </a:highlight>
                <a:latin typeface="Consolas" panose="020B0609020204030204" pitchFamily="49" charset="0"/>
                <a:cs typeface="Courier New" panose="02070309020205020404" pitchFamily="49" charset="0"/>
              </a:rPr>
              <a:t>  // guarded code</a:t>
            </a:r>
          </a:p>
          <a:p>
            <a:pPr>
              <a:lnSpc>
                <a:spcPct val="100000"/>
              </a:lnSpc>
              <a:spcBef>
                <a:spcPts val="0"/>
              </a:spcBef>
            </a:pPr>
            <a:r>
              <a:rPr lang="en-US" sz="2000" dirty="0">
                <a:highlight>
                  <a:srgbClr val="F2F2F2"/>
                </a:highlight>
                <a:latin typeface="Consolas" panose="020B0609020204030204" pitchFamily="49" charset="0"/>
                <a:cs typeface="Courier New" panose="02070309020205020404" pitchFamily="49" charset="0"/>
              </a:rPr>
              <a:t>}</a:t>
            </a:r>
            <a:br>
              <a:rPr lang="en-US" sz="2000" dirty="0">
                <a:highlight>
                  <a:srgbClr val="F2F2F2"/>
                </a:highlight>
                <a:latin typeface="Consolas" panose="020B0609020204030204" pitchFamily="49" charset="0"/>
                <a:cs typeface="Courier New" panose="02070309020205020404" pitchFamily="49" charset="0"/>
              </a:rPr>
            </a:br>
            <a:r>
              <a:rPr lang="en-US" sz="2000" dirty="0">
                <a:highlight>
                  <a:srgbClr val="F2F2F2"/>
                </a:highlight>
                <a:latin typeface="Consolas" panose="020B0609020204030204" pitchFamily="49" charset="0"/>
                <a:cs typeface="Courier New" panose="02070309020205020404" pitchFamily="49" charset="0"/>
              </a:rPr>
              <a:t>__except ( </a:t>
            </a:r>
            <a:r>
              <a:rPr lang="en-US" sz="2000" i="1" dirty="0">
                <a:highlight>
                  <a:srgbClr val="F2F2F2"/>
                </a:highlight>
                <a:latin typeface="Consolas" panose="020B0609020204030204" pitchFamily="49" charset="0"/>
                <a:cs typeface="Courier New" panose="02070309020205020404" pitchFamily="49" charset="0"/>
              </a:rPr>
              <a:t>filter-expression</a:t>
            </a:r>
            <a:r>
              <a:rPr lang="en-US" sz="2000" dirty="0">
                <a:highlight>
                  <a:srgbClr val="F2F2F2"/>
                </a:highlight>
                <a:latin typeface="Consolas" panose="020B0609020204030204" pitchFamily="49" charset="0"/>
                <a:cs typeface="Courier New" panose="02070309020205020404" pitchFamily="49" charset="0"/>
              </a:rPr>
              <a:t> ) {</a:t>
            </a:r>
          </a:p>
          <a:p>
            <a:pPr>
              <a:lnSpc>
                <a:spcPct val="100000"/>
              </a:lnSpc>
              <a:spcBef>
                <a:spcPts val="0"/>
              </a:spcBef>
            </a:pPr>
            <a:r>
              <a:rPr lang="en-US" sz="2000" dirty="0">
                <a:highlight>
                  <a:srgbClr val="F2F2F2"/>
                </a:highlight>
                <a:latin typeface="Consolas" panose="020B0609020204030204" pitchFamily="49" charset="0"/>
                <a:cs typeface="Courier New" panose="02070309020205020404" pitchFamily="49" charset="0"/>
              </a:rPr>
              <a:t>  // exception handler code</a:t>
            </a:r>
          </a:p>
          <a:p>
            <a:pPr>
              <a:lnSpc>
                <a:spcPct val="100000"/>
              </a:lnSpc>
              <a:spcBef>
                <a:spcPts val="0"/>
              </a:spcBef>
            </a:pPr>
            <a:r>
              <a:rPr lang="en-US" sz="2000" dirty="0">
                <a:highlight>
                  <a:srgbClr val="F2F2F2"/>
                </a:highlight>
                <a:latin typeface="Consolas" panose="020B0609020204030204" pitchFamily="49" charset="0"/>
                <a:cs typeface="Courier New" panose="02070309020205020404" pitchFamily="49" charset="0"/>
              </a:rPr>
              <a:t>}</a:t>
            </a:r>
          </a:p>
          <a:p>
            <a:pPr marL="285750" indent="-285750">
              <a:buFont typeface="Arial" panose="020B0604020202020204" pitchFamily="34" charset="0"/>
              <a:buChar char="•"/>
            </a:pPr>
            <a:endParaRPr lang="en-US" sz="2000" dirty="0">
              <a:highlight>
                <a:srgbClr val="F2F2F2"/>
              </a:highlight>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r>
              <a:rPr lang="en-US" dirty="0">
                <a:highlight>
                  <a:srgbClr val="F2F2F2"/>
                </a:highlight>
                <a:latin typeface="Consolas" panose="020B0609020204030204" pitchFamily="49" charset="0"/>
                <a:cs typeface="Calibri" panose="020F0502020204030204" pitchFamily="34" charset="0"/>
              </a:rPr>
              <a:t>EXCEPTION_CONTINUE_EXECUTION </a:t>
            </a:r>
            <a:r>
              <a:rPr lang="en-US" dirty="0">
                <a:latin typeface="Consolas" panose="020B0609020204030204" pitchFamily="49" charset="0"/>
                <a:cs typeface="Calibri" panose="020F0502020204030204" pitchFamily="34" charset="0"/>
              </a:rPr>
              <a:t>(-1):</a:t>
            </a:r>
            <a:r>
              <a:rPr lang="en-US" dirty="0">
                <a:latin typeface="Calibri" panose="020F0502020204030204" pitchFamily="34" charset="0"/>
                <a:cs typeface="Calibri" panose="020F0502020204030204" pitchFamily="34" charset="0"/>
              </a:rPr>
              <a:t> Exception dismissed. Continue execution at the point where the exception occurred.</a:t>
            </a:r>
          </a:p>
          <a:p>
            <a:pPr marL="285750" indent="-285750">
              <a:buFont typeface="Arial" panose="020B0604020202020204" pitchFamily="34" charset="0"/>
              <a:buChar char="•"/>
            </a:pPr>
            <a:r>
              <a:rPr lang="en-US" dirty="0">
                <a:highlight>
                  <a:srgbClr val="F2F2F2"/>
                </a:highlight>
                <a:latin typeface="Consolas" panose="020B0609020204030204" pitchFamily="49" charset="0"/>
                <a:cs typeface="Calibri" panose="020F0502020204030204" pitchFamily="34" charset="0"/>
              </a:rPr>
              <a:t>EXCEPTION_CONTINUE_SEARCH </a:t>
            </a:r>
            <a:r>
              <a:rPr lang="en-US" dirty="0">
                <a:latin typeface="Consolas" panose="020B0609020204030204" pitchFamily="49" charset="0"/>
                <a:cs typeface="Calibri" panose="020F0502020204030204" pitchFamily="34" charset="0"/>
              </a:rPr>
              <a:t>(0):</a:t>
            </a:r>
            <a:r>
              <a:rPr lang="en-US" dirty="0">
                <a:latin typeface="Calibri" panose="020F0502020204030204" pitchFamily="34" charset="0"/>
                <a:cs typeface="Calibri" panose="020F0502020204030204" pitchFamily="34" charset="0"/>
              </a:rPr>
              <a:t> Exception not recognized. Continue to search up the stack for a handler.</a:t>
            </a:r>
          </a:p>
          <a:p>
            <a:pPr marL="285750" indent="-285750">
              <a:buFont typeface="Arial" panose="020B0604020202020204" pitchFamily="34" charset="0"/>
              <a:buChar char="•"/>
            </a:pPr>
            <a:r>
              <a:rPr lang="en-US" dirty="0">
                <a:highlight>
                  <a:srgbClr val="F2F2F2"/>
                </a:highlight>
                <a:latin typeface="Consolas" panose="020B0609020204030204" pitchFamily="49" charset="0"/>
                <a:cs typeface="Calibri" panose="020F0502020204030204" pitchFamily="34" charset="0"/>
              </a:rPr>
              <a:t>EXCEPTION_EXECUTE_HANDLER </a:t>
            </a:r>
            <a:r>
              <a:rPr lang="en-US" dirty="0">
                <a:latin typeface="Consolas" panose="020B0609020204030204" pitchFamily="49" charset="0"/>
                <a:cs typeface="Calibri" panose="020F0502020204030204" pitchFamily="34" charset="0"/>
              </a:rPr>
              <a:t>(1):</a:t>
            </a:r>
            <a:r>
              <a:rPr lang="en-US" dirty="0">
                <a:latin typeface="Calibri" panose="020F0502020204030204" pitchFamily="34" charset="0"/>
                <a:cs typeface="Calibri" panose="020F0502020204030204" pitchFamily="34" charset="0"/>
              </a:rPr>
              <a:t> Exception recognized. Transfer control to the exception handler.</a:t>
            </a:r>
          </a:p>
          <a:p>
            <a:pPr marL="342900" indent="-34290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88A3D321-2099-491C-9AD1-1C0BD385D70B}"/>
              </a:ext>
            </a:extLst>
          </p:cNvPr>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2759136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F4877-2FC5-4168-9AB7-0CBB14C1CA73}"/>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The try-except statement: Example</a:t>
            </a:r>
          </a:p>
        </p:txBody>
      </p:sp>
      <p:sp>
        <p:nvSpPr>
          <p:cNvPr id="3" name="Subtitle 2">
            <a:extLst>
              <a:ext uri="{FF2B5EF4-FFF2-40B4-BE49-F238E27FC236}">
                <a16:creationId xmlns:a16="http://schemas.microsoft.com/office/drawing/2014/main" id="{C85EAAF1-522A-4F58-BCC4-B31765922407}"/>
              </a:ext>
            </a:extLst>
          </p:cNvPr>
          <p:cNvSpPr>
            <a:spLocks noGrp="1"/>
          </p:cNvSpPr>
          <p:nvPr>
            <p:ph type="subTitle" idx="1"/>
          </p:nvPr>
        </p:nvSpPr>
        <p:spPr>
          <a:xfrm>
            <a:off x="479793" y="1132232"/>
            <a:ext cx="11202619" cy="431657"/>
          </a:xfrm>
        </p:spPr>
        <p:txBody>
          <a:bodyPr/>
          <a:lstStyle/>
          <a:p>
            <a:endParaRPr lang="en-US" sz="1600" dirty="0">
              <a:latin typeface="Consolas" panose="020B0609020204030204" pitchFamily="49" charset="0"/>
              <a:cs typeface="Courier New" panose="02070309020205020404" pitchFamily="49" charset="0"/>
            </a:endParaRPr>
          </a:p>
          <a:p>
            <a:pPr>
              <a:lnSpc>
                <a:spcPct val="100000"/>
              </a:lnSpc>
              <a:spcBef>
                <a:spcPts val="0"/>
              </a:spcBef>
            </a:pPr>
            <a:endParaRPr lang="en-US" sz="1600" dirty="0">
              <a:latin typeface="Consolas" panose="020B0609020204030204" pitchFamily="49" charset="0"/>
              <a:cs typeface="Courier New" panose="02070309020205020404" pitchFamily="49" charset="0"/>
            </a:endParaRPr>
          </a:p>
          <a:p>
            <a:pPr>
              <a:lnSpc>
                <a:spcPct val="100000"/>
              </a:lnSpc>
              <a:spcBef>
                <a:spcPts val="0"/>
              </a:spcBef>
            </a:pPr>
            <a:r>
              <a:rPr lang="en-US" sz="1600" dirty="0">
                <a:latin typeface="Consolas" panose="020B0609020204030204" pitchFamily="49" charset="0"/>
                <a:cs typeface="Courier New" panose="02070309020205020404" pitchFamily="49" charset="0"/>
              </a:rPr>
              <a:t>int filter(int code) {</a:t>
            </a:r>
          </a:p>
          <a:p>
            <a:pPr>
              <a:lnSpc>
                <a:spcPct val="100000"/>
              </a:lnSpc>
              <a:spcBef>
                <a:spcPts val="0"/>
              </a:spcBef>
            </a:pPr>
            <a:r>
              <a:rPr lang="en-US" sz="1600" dirty="0">
                <a:latin typeface="Consolas" panose="020B0609020204030204" pitchFamily="49" charset="0"/>
                <a:cs typeface="Courier New" panose="02070309020205020404" pitchFamily="49" charset="0"/>
              </a:rPr>
              <a:t>  return code == EXCEPTION_INT_DIVIDE_BY_ZERO;</a:t>
            </a:r>
          </a:p>
          <a:p>
            <a:pPr>
              <a:lnSpc>
                <a:spcPct val="100000"/>
              </a:lnSpc>
              <a:spcBef>
                <a:spcPts val="0"/>
              </a:spcBef>
            </a:pPr>
            <a:r>
              <a:rPr lang="en-US" sz="1600" dirty="0">
                <a:latin typeface="Consolas" panose="020B0609020204030204" pitchFamily="49" charset="0"/>
                <a:cs typeface="Courier New" panose="02070309020205020404" pitchFamily="49" charset="0"/>
              </a:rPr>
              <a:t>}</a:t>
            </a:r>
            <a:br>
              <a:rPr lang="en-US" sz="1600" dirty="0">
                <a:latin typeface="Consolas" panose="020B0609020204030204" pitchFamily="49" charset="0"/>
                <a:cs typeface="Courier New" panose="02070309020205020404" pitchFamily="49" charset="0"/>
              </a:rPr>
            </a:br>
            <a:endParaRPr lang="en-US" sz="1600" dirty="0">
              <a:latin typeface="Consolas" panose="020B0609020204030204" pitchFamily="49" charset="0"/>
              <a:cs typeface="Courier New" panose="02070309020205020404" pitchFamily="49" charset="0"/>
            </a:endParaRPr>
          </a:p>
          <a:p>
            <a:pPr>
              <a:lnSpc>
                <a:spcPct val="100000"/>
              </a:lnSpc>
              <a:spcBef>
                <a:spcPts val="0"/>
              </a:spcBef>
            </a:pPr>
            <a:r>
              <a:rPr lang="en-US" sz="1600" dirty="0">
                <a:latin typeface="Consolas" panose="020B0609020204030204" pitchFamily="49" charset="0"/>
                <a:cs typeface="Courier New" panose="02070309020205020404" pitchFamily="49" charset="0"/>
              </a:rPr>
              <a:t>void bar(int x) {</a:t>
            </a:r>
          </a:p>
          <a:p>
            <a:pPr>
              <a:lnSpc>
                <a:spcPct val="100000"/>
              </a:lnSpc>
              <a:spcBef>
                <a:spcPts val="0"/>
              </a:spcBef>
            </a:pPr>
            <a:r>
              <a:rPr lang="en-US" sz="1600" dirty="0">
                <a:latin typeface="Consolas" panose="020B0609020204030204" pitchFamily="49" charset="0"/>
                <a:cs typeface="Courier New" panose="02070309020205020404" pitchFamily="49" charset="0"/>
              </a:rPr>
              <a:t>  x /= 0;</a:t>
            </a:r>
          </a:p>
          <a:p>
            <a:pPr>
              <a:lnSpc>
                <a:spcPct val="100000"/>
              </a:lnSpc>
              <a:spcBef>
                <a:spcPts val="0"/>
              </a:spcBef>
            </a:pPr>
            <a:r>
              <a:rPr lang="en-US" sz="1600" dirty="0">
                <a:latin typeface="Consolas" panose="020B0609020204030204" pitchFamily="49" charset="0"/>
                <a:cs typeface="Courier New" panose="02070309020205020404" pitchFamily="49" charset="0"/>
              </a:rPr>
              <a:t>}</a:t>
            </a:r>
            <a:br>
              <a:rPr lang="en-US" sz="1600" dirty="0">
                <a:latin typeface="Consolas" panose="020B0609020204030204" pitchFamily="49" charset="0"/>
                <a:cs typeface="Courier New" panose="02070309020205020404" pitchFamily="49" charset="0"/>
              </a:rPr>
            </a:br>
            <a:endParaRPr lang="en-US" sz="1600" dirty="0">
              <a:latin typeface="Consolas" panose="020B0609020204030204" pitchFamily="49" charset="0"/>
              <a:cs typeface="Courier New" panose="02070309020205020404" pitchFamily="49" charset="0"/>
            </a:endParaRPr>
          </a:p>
          <a:p>
            <a:pPr>
              <a:lnSpc>
                <a:spcPct val="100000"/>
              </a:lnSpc>
              <a:spcBef>
                <a:spcPts val="0"/>
              </a:spcBef>
            </a:pPr>
            <a:r>
              <a:rPr lang="en-US" sz="1600" dirty="0">
                <a:latin typeface="Consolas" panose="020B0609020204030204" pitchFamily="49" charset="0"/>
                <a:cs typeface="Courier New" panose="02070309020205020404" pitchFamily="49" charset="0"/>
              </a:rPr>
              <a:t>void foo() {</a:t>
            </a:r>
          </a:p>
          <a:p>
            <a:pPr>
              <a:lnSpc>
                <a:spcPct val="100000"/>
              </a:lnSpc>
              <a:spcBef>
                <a:spcPts val="0"/>
              </a:spcBef>
            </a:pPr>
            <a:r>
              <a:rPr lang="en-US" sz="1600" dirty="0">
                <a:latin typeface="Consolas" panose="020B0609020204030204" pitchFamily="49" charset="0"/>
                <a:cs typeface="Courier New" panose="02070309020205020404" pitchFamily="49" charset="0"/>
              </a:rPr>
              <a:t>  __try {</a:t>
            </a:r>
          </a:p>
          <a:p>
            <a:pPr>
              <a:lnSpc>
                <a:spcPct val="100000"/>
              </a:lnSpc>
              <a:spcBef>
                <a:spcPts val="0"/>
              </a:spcBef>
            </a:pPr>
            <a:r>
              <a:rPr lang="en-US" sz="1600" dirty="0">
                <a:latin typeface="Consolas" panose="020B0609020204030204" pitchFamily="49" charset="0"/>
                <a:cs typeface="Courier New" panose="02070309020205020404" pitchFamily="49" charset="0"/>
              </a:rPr>
              <a:t>    printf(“Inside try”);</a:t>
            </a:r>
          </a:p>
          <a:p>
            <a:pPr>
              <a:lnSpc>
                <a:spcPct val="100000"/>
              </a:lnSpc>
              <a:spcBef>
                <a:spcPts val="0"/>
              </a:spcBef>
            </a:pPr>
            <a:r>
              <a:rPr lang="en-US" sz="1600" dirty="0">
                <a:latin typeface="Consolas" panose="020B0609020204030204" pitchFamily="49" charset="0"/>
                <a:cs typeface="Courier New" panose="02070309020205020404" pitchFamily="49" charset="0"/>
              </a:rPr>
              <a:t>    bar(1);</a:t>
            </a:r>
          </a:p>
          <a:p>
            <a:pPr>
              <a:lnSpc>
                <a:spcPct val="100000"/>
              </a:lnSpc>
              <a:spcBef>
                <a:spcPts val="0"/>
              </a:spcBef>
            </a:pPr>
            <a:r>
              <a:rPr lang="en-US" sz="1600" dirty="0">
                <a:latin typeface="Consolas" panose="020B0609020204030204" pitchFamily="49" charset="0"/>
                <a:cs typeface="Courier New" panose="02070309020205020404" pitchFamily="49" charset="0"/>
              </a:rPr>
              <a:t>  }</a:t>
            </a:r>
          </a:p>
          <a:p>
            <a:pPr>
              <a:lnSpc>
                <a:spcPct val="100000"/>
              </a:lnSpc>
              <a:spcBef>
                <a:spcPts val="0"/>
              </a:spcBef>
            </a:pPr>
            <a:r>
              <a:rPr lang="en-US" sz="1600" dirty="0">
                <a:latin typeface="Consolas" panose="020B0609020204030204" pitchFamily="49" charset="0"/>
                <a:cs typeface="Courier New" panose="02070309020205020404" pitchFamily="49" charset="0"/>
              </a:rPr>
              <a:t>  __except(filter(</a:t>
            </a:r>
            <a:r>
              <a:rPr lang="en-US" sz="1600" dirty="0" err="1">
                <a:latin typeface="Consolas" panose="020B0609020204030204" pitchFamily="49" charset="0"/>
                <a:cs typeface="Courier New" panose="02070309020205020404" pitchFamily="49" charset="0"/>
              </a:rPr>
              <a:t>GetExceptionCode</a:t>
            </a:r>
            <a:r>
              <a:rPr lang="en-US" sz="1600" dirty="0">
                <a:latin typeface="Consolas" panose="020B0609020204030204" pitchFamily="49" charset="0"/>
                <a:cs typeface="Courier New" panose="02070309020205020404" pitchFamily="49" charset="0"/>
              </a:rPr>
              <a:t>())) {</a:t>
            </a:r>
          </a:p>
          <a:p>
            <a:pPr>
              <a:lnSpc>
                <a:spcPct val="100000"/>
              </a:lnSpc>
              <a:spcBef>
                <a:spcPts val="0"/>
              </a:spcBef>
            </a:pPr>
            <a:r>
              <a:rPr lang="en-US" sz="1600" dirty="0">
                <a:latin typeface="Consolas" panose="020B0609020204030204" pitchFamily="49" charset="0"/>
                <a:cs typeface="Courier New" panose="02070309020205020404" pitchFamily="49" charset="0"/>
              </a:rPr>
              <a:t>    printf("Illegal division by zero");</a:t>
            </a:r>
          </a:p>
          <a:p>
            <a:pPr>
              <a:lnSpc>
                <a:spcPct val="100000"/>
              </a:lnSpc>
              <a:spcBef>
                <a:spcPts val="0"/>
              </a:spcBef>
            </a:pPr>
            <a:r>
              <a:rPr lang="en-US" sz="1600" dirty="0">
                <a:latin typeface="Consolas" panose="020B0609020204030204" pitchFamily="49" charset="0"/>
                <a:cs typeface="Courier New" panose="02070309020205020404" pitchFamily="49" charset="0"/>
              </a:rPr>
              <a:t>  }</a:t>
            </a:r>
          </a:p>
          <a:p>
            <a:pPr>
              <a:lnSpc>
                <a:spcPct val="100000"/>
              </a:lnSpc>
              <a:spcBef>
                <a:spcPts val="0"/>
              </a:spcBef>
            </a:pPr>
            <a:r>
              <a:rPr lang="en-US" sz="1600" dirty="0">
                <a:latin typeface="Consolas" panose="020B06090202040302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ED2CE8A1-4BEA-425C-A35A-2600E9EEEABB}"/>
              </a:ext>
            </a:extLst>
          </p:cNvPr>
          <p:cNvSpPr>
            <a:spLocks noGrp="1"/>
          </p:cNvSpPr>
          <p:nvPr>
            <p:ph type="ftr" sz="quarter" idx="3"/>
          </p:nvPr>
        </p:nvSpPr>
        <p:spPr/>
        <p:txBody>
          <a:bodyPr/>
          <a:lstStyle/>
          <a:p>
            <a:endParaRPr lang="en-US" dirty="0"/>
          </a:p>
        </p:txBody>
      </p:sp>
      <p:sp>
        <p:nvSpPr>
          <p:cNvPr id="7" name="TextBox 6">
            <a:extLst>
              <a:ext uri="{FF2B5EF4-FFF2-40B4-BE49-F238E27FC236}">
                <a16:creationId xmlns:a16="http://schemas.microsoft.com/office/drawing/2014/main" id="{D803129A-5562-42B6-9EA1-2858F3508DAE}"/>
              </a:ext>
            </a:extLst>
          </p:cNvPr>
          <p:cNvSpPr txBox="1"/>
          <p:nvPr/>
        </p:nvSpPr>
        <p:spPr>
          <a:xfrm>
            <a:off x="6960093" y="4714043"/>
            <a:ext cx="2831544" cy="923330"/>
          </a:xfrm>
          <a:prstGeom prst="rect">
            <a:avLst/>
          </a:prstGeom>
          <a:noFill/>
          <a:ln>
            <a:noFill/>
          </a:ln>
        </p:spPr>
        <p:txBody>
          <a:bodyPr wrap="none" lIns="137160" tIns="91440" rIns="0" bIns="91440" rtlCol="0">
            <a:spAutoFit/>
          </a:bodyPr>
          <a:lstStyle/>
          <a:p>
            <a:pPr>
              <a:lnSpc>
                <a:spcPct val="100000"/>
              </a:lnSpc>
              <a:spcBef>
                <a:spcPts val="0"/>
              </a:spcBef>
            </a:pPr>
            <a:r>
              <a:rPr lang="en-US" sz="1600" dirty="0">
                <a:latin typeface="Consolas" panose="020B0609020204030204" pitchFamily="49" charset="0"/>
                <a:cs typeface="Courier New" panose="02070309020205020404" pitchFamily="49" charset="0"/>
              </a:rPr>
              <a:t>Output:</a:t>
            </a:r>
          </a:p>
          <a:p>
            <a:pPr>
              <a:lnSpc>
                <a:spcPct val="100000"/>
              </a:lnSpc>
              <a:spcBef>
                <a:spcPts val="0"/>
              </a:spcBef>
            </a:pPr>
            <a:r>
              <a:rPr lang="en-US" sz="1600" dirty="0">
                <a:latin typeface="Consolas" panose="020B0609020204030204" pitchFamily="49" charset="0"/>
                <a:cs typeface="Courier New" panose="02070309020205020404" pitchFamily="49" charset="0"/>
              </a:rPr>
              <a:t>Inside try</a:t>
            </a:r>
          </a:p>
          <a:p>
            <a:pPr>
              <a:lnSpc>
                <a:spcPct val="100000"/>
              </a:lnSpc>
              <a:spcBef>
                <a:spcPts val="0"/>
              </a:spcBef>
            </a:pPr>
            <a:r>
              <a:rPr lang="en-US" sz="1600" dirty="0">
                <a:latin typeface="Consolas" panose="020B0609020204030204" pitchFamily="49" charset="0"/>
                <a:cs typeface="Courier New" panose="02070309020205020404" pitchFamily="49" charset="0"/>
              </a:rPr>
              <a:t>Illegal division by zero</a:t>
            </a:r>
            <a:endParaRPr lang="en-US" sz="2000" dirty="0">
              <a:latin typeface="Consolas" panose="020B0609020204030204" pitchFamily="49" charset="0"/>
              <a:cs typeface="Courier New" panose="02070309020205020404" pitchFamily="49" charset="0"/>
            </a:endParaRPr>
          </a:p>
        </p:txBody>
      </p:sp>
      <p:cxnSp>
        <p:nvCxnSpPr>
          <p:cNvPr id="6" name="Straight Connector 5">
            <a:extLst>
              <a:ext uri="{FF2B5EF4-FFF2-40B4-BE49-F238E27FC236}">
                <a16:creationId xmlns:a16="http://schemas.microsoft.com/office/drawing/2014/main" id="{25421AF7-58D5-4E0F-BD99-40F6A17B3008}"/>
              </a:ext>
            </a:extLst>
          </p:cNvPr>
          <p:cNvCxnSpPr>
            <a:cxnSpLocks/>
          </p:cNvCxnSpPr>
          <p:nvPr/>
        </p:nvCxnSpPr>
        <p:spPr>
          <a:xfrm>
            <a:off x="6425419" y="1668544"/>
            <a:ext cx="0" cy="3959402"/>
          </a:xfrm>
          <a:prstGeom prst="line">
            <a:avLst/>
          </a:prstGeom>
          <a:ln w="12700" cap="rnd">
            <a:solidFill>
              <a:schemeClr val="accent6">
                <a:lumMod val="60000"/>
                <a:lumOff val="40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6391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A5F0B-408E-471D-AD15-6E4ADBDD3FEF}"/>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The try-finally statement</a:t>
            </a:r>
          </a:p>
        </p:txBody>
      </p:sp>
      <p:sp>
        <p:nvSpPr>
          <p:cNvPr id="3" name="Subtitle 2">
            <a:extLst>
              <a:ext uri="{FF2B5EF4-FFF2-40B4-BE49-F238E27FC236}">
                <a16:creationId xmlns:a16="http://schemas.microsoft.com/office/drawing/2014/main" id="{5A92DEAF-BB57-42F4-8BCB-294E66ADCC21}"/>
              </a:ext>
            </a:extLst>
          </p:cNvPr>
          <p:cNvSpPr>
            <a:spLocks noGrp="1"/>
          </p:cNvSpPr>
          <p:nvPr>
            <p:ph type="subTitle" idx="1"/>
          </p:nvPr>
        </p:nvSpPr>
        <p:spPr>
          <a:xfrm>
            <a:off x="479793" y="1132232"/>
            <a:ext cx="11202619" cy="431657"/>
          </a:xfrm>
        </p:spPr>
        <p:txBody>
          <a:bodyPr/>
          <a:lstStyle/>
          <a:p>
            <a:pPr>
              <a:spcBef>
                <a:spcPts val="0"/>
              </a:spcBef>
            </a:pPr>
            <a:r>
              <a:rPr lang="en-US" sz="2000" dirty="0">
                <a:highlight>
                  <a:srgbClr val="F2F2F2"/>
                </a:highlight>
                <a:latin typeface="Consolas" panose="020B0609020204030204" pitchFamily="49" charset="0"/>
                <a:cs typeface="Courier New" panose="02070309020205020404" pitchFamily="49" charset="0"/>
              </a:rPr>
              <a:t>__try {</a:t>
            </a:r>
          </a:p>
          <a:p>
            <a:pPr>
              <a:spcBef>
                <a:spcPts val="0"/>
              </a:spcBef>
            </a:pPr>
            <a:r>
              <a:rPr lang="en-US" sz="2000" dirty="0">
                <a:highlight>
                  <a:srgbClr val="F2F2F2"/>
                </a:highlight>
                <a:latin typeface="Consolas" panose="020B0609020204030204" pitchFamily="49" charset="0"/>
                <a:cs typeface="Courier New" panose="02070309020205020404" pitchFamily="49" charset="0"/>
              </a:rPr>
              <a:t>  // guarded code</a:t>
            </a:r>
          </a:p>
          <a:p>
            <a:pPr>
              <a:spcBef>
                <a:spcPts val="0"/>
              </a:spcBef>
            </a:pPr>
            <a:r>
              <a:rPr lang="en-US" sz="2000" dirty="0">
                <a:highlight>
                  <a:srgbClr val="F2F2F2"/>
                </a:highlight>
                <a:latin typeface="Consolas" panose="020B0609020204030204" pitchFamily="49" charset="0"/>
                <a:cs typeface="Courier New" panose="02070309020205020404" pitchFamily="49" charset="0"/>
              </a:rPr>
              <a:t>}</a:t>
            </a:r>
            <a:br>
              <a:rPr lang="en-US" sz="2000" dirty="0">
                <a:highlight>
                  <a:srgbClr val="F2F2F2"/>
                </a:highlight>
                <a:latin typeface="Consolas" panose="020B0609020204030204" pitchFamily="49" charset="0"/>
                <a:cs typeface="Courier New" panose="02070309020205020404" pitchFamily="49" charset="0"/>
              </a:rPr>
            </a:br>
            <a:r>
              <a:rPr lang="en-US" sz="2000" dirty="0">
                <a:highlight>
                  <a:srgbClr val="F2F2F2"/>
                </a:highlight>
                <a:latin typeface="Consolas" panose="020B0609020204030204" pitchFamily="49" charset="0"/>
                <a:cs typeface="Courier New" panose="02070309020205020404" pitchFamily="49" charset="0"/>
              </a:rPr>
              <a:t>__finally {</a:t>
            </a:r>
          </a:p>
          <a:p>
            <a:pPr>
              <a:spcBef>
                <a:spcPts val="0"/>
              </a:spcBef>
            </a:pPr>
            <a:r>
              <a:rPr lang="en-US" sz="2000" dirty="0">
                <a:highlight>
                  <a:srgbClr val="F2F2F2"/>
                </a:highlight>
                <a:latin typeface="Consolas" panose="020B0609020204030204" pitchFamily="49" charset="0"/>
                <a:cs typeface="Courier New" panose="02070309020205020404" pitchFamily="49" charset="0"/>
              </a:rPr>
              <a:t>  // termination code</a:t>
            </a:r>
          </a:p>
          <a:p>
            <a:pPr>
              <a:spcBef>
                <a:spcPts val="0"/>
              </a:spcBef>
            </a:pPr>
            <a:r>
              <a:rPr lang="en-US" sz="2000" dirty="0">
                <a:highlight>
                  <a:srgbClr val="F2F2F2"/>
                </a:highlight>
                <a:latin typeface="Consolas" panose="020B0609020204030204" pitchFamily="49" charset="0"/>
                <a:cs typeface="Courier New" panose="02070309020205020404" pitchFamily="49" charset="0"/>
              </a:rPr>
              <a:t>}</a:t>
            </a:r>
          </a:p>
          <a:p>
            <a:pPr>
              <a:spcBef>
                <a:spcPts val="0"/>
              </a:spcBef>
            </a:pPr>
            <a:endParaRPr lang="en-US" sz="2000" dirty="0">
              <a:highlight>
                <a:srgbClr val="F2F2F2"/>
              </a:highlight>
              <a:latin typeface="Consolas" panose="020B0609020204030204" pitchFamily="49" charset="0"/>
              <a:cs typeface="Courier New" panose="02070309020205020404" pitchFamily="49" charset="0"/>
            </a:endParaRP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The guarded section is executed.</a:t>
            </a: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If an exception occurs, the OS must find a handler.</a:t>
            </a: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The </a:t>
            </a:r>
            <a:r>
              <a:rPr lang="en-US" dirty="0">
                <a:latin typeface="Consolas" panose="020B0609020204030204" pitchFamily="49" charset="0"/>
                <a:cs typeface="Calibri" panose="020F0502020204030204" pitchFamily="34" charset="0"/>
              </a:rPr>
              <a:t>__finally</a:t>
            </a:r>
            <a:r>
              <a:rPr lang="en-US" dirty="0">
                <a:latin typeface="Calibri" panose="020F0502020204030204" pitchFamily="34" charset="0"/>
                <a:cs typeface="Calibri" panose="020F0502020204030204" pitchFamily="34" charset="0"/>
              </a:rPr>
              <a:t> block is executed irrespective of whether an exception occurred or not.</a:t>
            </a: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The termination handler is used to ensure resources such as memory, handles, and files are properly closed.</a:t>
            </a:r>
          </a:p>
        </p:txBody>
      </p:sp>
      <p:sp>
        <p:nvSpPr>
          <p:cNvPr id="4" name="Footer Placeholder 3">
            <a:extLst>
              <a:ext uri="{FF2B5EF4-FFF2-40B4-BE49-F238E27FC236}">
                <a16:creationId xmlns:a16="http://schemas.microsoft.com/office/drawing/2014/main" id="{88A3D321-2099-491C-9AD1-1C0BD385D70B}"/>
              </a:ext>
            </a:extLst>
          </p:cNvPr>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451849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F4877-2FC5-4168-9AB7-0CBB14C1CA73}"/>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The try-finally statement: Example</a:t>
            </a:r>
          </a:p>
        </p:txBody>
      </p:sp>
      <p:sp>
        <p:nvSpPr>
          <p:cNvPr id="3" name="Subtitle 2">
            <a:extLst>
              <a:ext uri="{FF2B5EF4-FFF2-40B4-BE49-F238E27FC236}">
                <a16:creationId xmlns:a16="http://schemas.microsoft.com/office/drawing/2014/main" id="{C85EAAF1-522A-4F58-BCC4-B31765922407}"/>
              </a:ext>
            </a:extLst>
          </p:cNvPr>
          <p:cNvSpPr>
            <a:spLocks noGrp="1"/>
          </p:cNvSpPr>
          <p:nvPr>
            <p:ph type="subTitle" idx="1"/>
          </p:nvPr>
        </p:nvSpPr>
        <p:spPr>
          <a:xfrm>
            <a:off x="479793" y="1132232"/>
            <a:ext cx="11202619" cy="431657"/>
          </a:xfrm>
        </p:spPr>
        <p:txBody>
          <a:bodyPr/>
          <a:lstStyle/>
          <a:p>
            <a:endParaRPr lang="en-US" sz="1600" dirty="0">
              <a:latin typeface="Consolas" panose="020B0609020204030204" pitchFamily="49" charset="0"/>
              <a:cs typeface="Courier New" panose="02070309020205020404" pitchFamily="49" charset="0"/>
            </a:endParaRPr>
          </a:p>
          <a:p>
            <a:pPr>
              <a:lnSpc>
                <a:spcPct val="100000"/>
              </a:lnSpc>
              <a:spcBef>
                <a:spcPts val="0"/>
              </a:spcBef>
            </a:pPr>
            <a:endParaRPr lang="en-US" sz="1600" dirty="0">
              <a:latin typeface="Consolas" panose="020B0609020204030204" pitchFamily="49" charset="0"/>
              <a:cs typeface="Courier New" panose="02070309020205020404" pitchFamily="49" charset="0"/>
            </a:endParaRPr>
          </a:p>
          <a:p>
            <a:pPr>
              <a:lnSpc>
                <a:spcPct val="100000"/>
              </a:lnSpc>
              <a:spcBef>
                <a:spcPts val="0"/>
              </a:spcBef>
            </a:pPr>
            <a:r>
              <a:rPr lang="en-US" sz="1600" dirty="0">
                <a:latin typeface="Consolas" panose="020B0609020204030204" pitchFamily="49" charset="0"/>
                <a:cs typeface="Courier New" panose="02070309020205020404" pitchFamily="49" charset="0"/>
              </a:rPr>
              <a:t>void bar(int x) {</a:t>
            </a:r>
          </a:p>
          <a:p>
            <a:pPr>
              <a:lnSpc>
                <a:spcPct val="100000"/>
              </a:lnSpc>
              <a:spcBef>
                <a:spcPts val="0"/>
              </a:spcBef>
            </a:pPr>
            <a:r>
              <a:rPr lang="en-US" sz="1600" dirty="0">
                <a:latin typeface="Consolas" panose="020B0609020204030204" pitchFamily="49" charset="0"/>
                <a:cs typeface="Courier New" panose="02070309020205020404" pitchFamily="49" charset="0"/>
              </a:rPr>
              <a:t>  x /= 0;</a:t>
            </a:r>
          </a:p>
          <a:p>
            <a:pPr>
              <a:lnSpc>
                <a:spcPct val="100000"/>
              </a:lnSpc>
              <a:spcBef>
                <a:spcPts val="0"/>
              </a:spcBef>
            </a:pPr>
            <a:r>
              <a:rPr lang="en-US" sz="1600" dirty="0">
                <a:latin typeface="Consolas" panose="020B0609020204030204" pitchFamily="49" charset="0"/>
                <a:cs typeface="Courier New" panose="02070309020205020404" pitchFamily="49" charset="0"/>
              </a:rPr>
              <a:t>}</a:t>
            </a:r>
            <a:br>
              <a:rPr lang="en-US" sz="1600" dirty="0">
                <a:latin typeface="Consolas" panose="020B0609020204030204" pitchFamily="49" charset="0"/>
                <a:cs typeface="Courier New" panose="02070309020205020404" pitchFamily="49" charset="0"/>
              </a:rPr>
            </a:br>
            <a:endParaRPr lang="en-US" sz="1600" dirty="0">
              <a:latin typeface="Consolas" panose="020B0609020204030204" pitchFamily="49" charset="0"/>
              <a:cs typeface="Courier New" panose="02070309020205020404" pitchFamily="49" charset="0"/>
            </a:endParaRPr>
          </a:p>
          <a:p>
            <a:pPr>
              <a:lnSpc>
                <a:spcPct val="100000"/>
              </a:lnSpc>
              <a:spcBef>
                <a:spcPts val="0"/>
              </a:spcBef>
            </a:pPr>
            <a:r>
              <a:rPr lang="en-US" sz="1600" dirty="0">
                <a:latin typeface="Consolas" panose="020B0609020204030204" pitchFamily="49" charset="0"/>
                <a:cs typeface="Courier New" panose="02070309020205020404" pitchFamily="49" charset="0"/>
              </a:rPr>
              <a:t>void foo() {</a:t>
            </a:r>
          </a:p>
          <a:p>
            <a:pPr>
              <a:lnSpc>
                <a:spcPct val="100000"/>
              </a:lnSpc>
              <a:spcBef>
                <a:spcPts val="0"/>
              </a:spcBef>
            </a:pPr>
            <a:r>
              <a:rPr lang="en-US" sz="1600" dirty="0">
                <a:latin typeface="Consolas" panose="020B0609020204030204" pitchFamily="49" charset="0"/>
                <a:cs typeface="Courier New" panose="02070309020205020404" pitchFamily="49" charset="0"/>
              </a:rPr>
              <a:t>  __try {</a:t>
            </a:r>
          </a:p>
          <a:p>
            <a:pPr>
              <a:lnSpc>
                <a:spcPct val="100000"/>
              </a:lnSpc>
              <a:spcBef>
                <a:spcPts val="0"/>
              </a:spcBef>
            </a:pPr>
            <a:r>
              <a:rPr lang="en-US" sz="1600" dirty="0">
                <a:latin typeface="Consolas" panose="020B0609020204030204" pitchFamily="49" charset="0"/>
                <a:cs typeface="Courier New" panose="02070309020205020404" pitchFamily="49" charset="0"/>
              </a:rPr>
              <a:t>    printf(“Inside outer try”);</a:t>
            </a:r>
          </a:p>
          <a:p>
            <a:pPr>
              <a:lnSpc>
                <a:spcPct val="100000"/>
              </a:lnSpc>
              <a:spcBef>
                <a:spcPts val="0"/>
              </a:spcBef>
            </a:pPr>
            <a:br>
              <a:rPr lang="en-US" sz="1600" dirty="0">
                <a:latin typeface="Consolas" panose="020B0609020204030204" pitchFamily="49" charset="0"/>
                <a:cs typeface="Courier New" panose="02070309020205020404" pitchFamily="49" charset="0"/>
              </a:rPr>
            </a:br>
            <a:r>
              <a:rPr lang="en-US" sz="1600" dirty="0">
                <a:latin typeface="Consolas" panose="020B0609020204030204" pitchFamily="49" charset="0"/>
                <a:cs typeface="Courier New" panose="02070309020205020404" pitchFamily="49" charset="0"/>
              </a:rPr>
              <a:t>    __try {</a:t>
            </a:r>
          </a:p>
          <a:p>
            <a:pPr>
              <a:lnSpc>
                <a:spcPct val="100000"/>
              </a:lnSpc>
              <a:spcBef>
                <a:spcPts val="0"/>
              </a:spcBef>
            </a:pPr>
            <a:r>
              <a:rPr lang="en-US" sz="1600" dirty="0">
                <a:latin typeface="Consolas" panose="020B0609020204030204" pitchFamily="49" charset="0"/>
                <a:cs typeface="Courier New" panose="02070309020205020404" pitchFamily="49" charset="0"/>
              </a:rPr>
              <a:t>      printf(“Inside inner try”);</a:t>
            </a:r>
          </a:p>
          <a:p>
            <a:pPr>
              <a:lnSpc>
                <a:spcPct val="100000"/>
              </a:lnSpc>
              <a:spcBef>
                <a:spcPts val="0"/>
              </a:spcBef>
            </a:pPr>
            <a:r>
              <a:rPr lang="en-US" sz="1600" dirty="0">
                <a:latin typeface="Consolas" panose="020B0609020204030204" pitchFamily="49" charset="0"/>
                <a:cs typeface="Courier New" panose="02070309020205020404" pitchFamily="49" charset="0"/>
              </a:rPr>
              <a:t>      bar(1);</a:t>
            </a:r>
          </a:p>
          <a:p>
            <a:pPr>
              <a:lnSpc>
                <a:spcPct val="100000"/>
              </a:lnSpc>
              <a:spcBef>
                <a:spcPts val="0"/>
              </a:spcBef>
            </a:pPr>
            <a:r>
              <a:rPr lang="en-US" sz="1600" dirty="0">
                <a:latin typeface="Consolas" panose="020B0609020204030204" pitchFamily="49" charset="0"/>
                <a:cs typeface="Courier New" panose="02070309020205020404" pitchFamily="49" charset="0"/>
              </a:rPr>
              <a:t>    }</a:t>
            </a:r>
          </a:p>
          <a:p>
            <a:pPr>
              <a:lnSpc>
                <a:spcPct val="100000"/>
              </a:lnSpc>
              <a:spcBef>
                <a:spcPts val="0"/>
              </a:spcBef>
            </a:pPr>
            <a:r>
              <a:rPr lang="en-US" sz="1600" dirty="0">
                <a:latin typeface="Consolas" panose="020B0609020204030204" pitchFamily="49" charset="0"/>
                <a:cs typeface="Courier New" panose="02070309020205020404" pitchFamily="49" charset="0"/>
              </a:rPr>
              <a:t>    __finally {</a:t>
            </a:r>
            <a:br>
              <a:rPr lang="en-US" sz="1600" dirty="0">
                <a:latin typeface="Consolas" panose="020B0609020204030204" pitchFamily="49" charset="0"/>
                <a:cs typeface="Courier New" panose="02070309020205020404" pitchFamily="49" charset="0"/>
              </a:rPr>
            </a:br>
            <a:r>
              <a:rPr lang="en-US" sz="1600" dirty="0">
                <a:latin typeface="Consolas" panose="020B0609020204030204" pitchFamily="49" charset="0"/>
                <a:cs typeface="Courier New" panose="02070309020205020404" pitchFamily="49" charset="0"/>
              </a:rPr>
              <a:t>      printf(“Inside inner finally”);</a:t>
            </a:r>
          </a:p>
          <a:p>
            <a:pPr>
              <a:lnSpc>
                <a:spcPct val="100000"/>
              </a:lnSpc>
              <a:spcBef>
                <a:spcPts val="0"/>
              </a:spcBef>
            </a:pPr>
            <a:r>
              <a:rPr lang="en-US" sz="1600" dirty="0">
                <a:latin typeface="Consolas" panose="020B0609020204030204" pitchFamily="49" charset="0"/>
                <a:cs typeface="Courier New" panose="02070309020205020404" pitchFamily="49" charset="0"/>
              </a:rPr>
              <a:t>    }</a:t>
            </a:r>
          </a:p>
          <a:p>
            <a:pPr>
              <a:lnSpc>
                <a:spcPct val="100000"/>
              </a:lnSpc>
              <a:spcBef>
                <a:spcPts val="0"/>
              </a:spcBef>
            </a:pPr>
            <a:r>
              <a:rPr lang="en-US" sz="1600" dirty="0">
                <a:latin typeface="Consolas" panose="020B0609020204030204" pitchFamily="49" charset="0"/>
                <a:cs typeface="Courier New" panose="02070309020205020404" pitchFamily="49" charset="0"/>
              </a:rPr>
              <a:t>  }</a:t>
            </a:r>
          </a:p>
          <a:p>
            <a:pPr>
              <a:lnSpc>
                <a:spcPct val="100000"/>
              </a:lnSpc>
              <a:spcBef>
                <a:spcPts val="0"/>
              </a:spcBef>
            </a:pPr>
            <a:r>
              <a:rPr lang="en-US" sz="1600" dirty="0">
                <a:latin typeface="Consolas" panose="020B0609020204030204" pitchFamily="49" charset="0"/>
                <a:cs typeface="Courier New" panose="02070309020205020404" pitchFamily="49" charset="0"/>
              </a:rPr>
              <a:t>  __finally {</a:t>
            </a:r>
          </a:p>
          <a:p>
            <a:pPr>
              <a:lnSpc>
                <a:spcPct val="100000"/>
              </a:lnSpc>
              <a:spcBef>
                <a:spcPts val="0"/>
              </a:spcBef>
            </a:pPr>
            <a:r>
              <a:rPr lang="en-US" sz="1600" dirty="0">
                <a:latin typeface="Consolas" panose="020B0609020204030204" pitchFamily="49" charset="0"/>
                <a:cs typeface="Courier New" panose="02070309020205020404" pitchFamily="49" charset="0"/>
              </a:rPr>
              <a:t>    printf(“Inside outer finally”);</a:t>
            </a:r>
          </a:p>
          <a:p>
            <a:pPr>
              <a:lnSpc>
                <a:spcPct val="100000"/>
              </a:lnSpc>
              <a:spcBef>
                <a:spcPts val="0"/>
              </a:spcBef>
            </a:pPr>
            <a:r>
              <a:rPr lang="en-US" sz="1600" dirty="0">
                <a:latin typeface="Consolas" panose="020B0609020204030204" pitchFamily="49" charset="0"/>
                <a:cs typeface="Courier New" panose="02070309020205020404" pitchFamily="49" charset="0"/>
              </a:rPr>
              <a:t>  }</a:t>
            </a:r>
          </a:p>
          <a:p>
            <a:pPr>
              <a:lnSpc>
                <a:spcPct val="100000"/>
              </a:lnSpc>
              <a:spcBef>
                <a:spcPts val="0"/>
              </a:spcBef>
            </a:pPr>
            <a:r>
              <a:rPr lang="en-US" sz="1600" dirty="0">
                <a:latin typeface="Consolas" panose="020B06090202040302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ED2CE8A1-4BEA-425C-A35A-2600E9EEEABB}"/>
              </a:ext>
            </a:extLst>
          </p:cNvPr>
          <p:cNvSpPr>
            <a:spLocks noGrp="1"/>
          </p:cNvSpPr>
          <p:nvPr>
            <p:ph type="ftr" sz="quarter" idx="3"/>
          </p:nvPr>
        </p:nvSpPr>
        <p:spPr/>
        <p:txBody>
          <a:bodyPr/>
          <a:lstStyle/>
          <a:p>
            <a:endParaRPr lang="en-US" dirty="0"/>
          </a:p>
        </p:txBody>
      </p:sp>
      <p:sp>
        <p:nvSpPr>
          <p:cNvPr id="7" name="TextBox 6">
            <a:extLst>
              <a:ext uri="{FF2B5EF4-FFF2-40B4-BE49-F238E27FC236}">
                <a16:creationId xmlns:a16="http://schemas.microsoft.com/office/drawing/2014/main" id="{D803129A-5562-42B6-9EA1-2858F3508DAE}"/>
              </a:ext>
            </a:extLst>
          </p:cNvPr>
          <p:cNvSpPr txBox="1"/>
          <p:nvPr/>
        </p:nvSpPr>
        <p:spPr>
          <a:xfrm>
            <a:off x="6960093" y="4714043"/>
            <a:ext cx="2382704" cy="1415772"/>
          </a:xfrm>
          <a:prstGeom prst="rect">
            <a:avLst/>
          </a:prstGeom>
          <a:noFill/>
          <a:ln>
            <a:noFill/>
          </a:ln>
        </p:spPr>
        <p:txBody>
          <a:bodyPr wrap="none" lIns="137160" tIns="91440" rIns="0" bIns="91440" rtlCol="0">
            <a:spAutoFit/>
          </a:bodyPr>
          <a:lstStyle/>
          <a:p>
            <a:pPr>
              <a:lnSpc>
                <a:spcPct val="100000"/>
              </a:lnSpc>
              <a:spcBef>
                <a:spcPts val="0"/>
              </a:spcBef>
            </a:pPr>
            <a:r>
              <a:rPr lang="en-US" sz="1600" dirty="0">
                <a:latin typeface="Consolas" panose="020B0609020204030204" pitchFamily="49" charset="0"/>
                <a:cs typeface="Courier New" panose="02070309020205020404" pitchFamily="49" charset="0"/>
              </a:rPr>
              <a:t>Output:</a:t>
            </a:r>
          </a:p>
          <a:p>
            <a:pPr>
              <a:lnSpc>
                <a:spcPct val="100000"/>
              </a:lnSpc>
              <a:spcBef>
                <a:spcPts val="0"/>
              </a:spcBef>
            </a:pPr>
            <a:r>
              <a:rPr lang="en-US" sz="1600" dirty="0">
                <a:latin typeface="Consolas" panose="020B0609020204030204" pitchFamily="49" charset="0"/>
                <a:cs typeface="Courier New" panose="02070309020205020404" pitchFamily="49" charset="0"/>
              </a:rPr>
              <a:t>Inside outer try</a:t>
            </a:r>
          </a:p>
          <a:p>
            <a:pPr>
              <a:lnSpc>
                <a:spcPct val="100000"/>
              </a:lnSpc>
              <a:spcBef>
                <a:spcPts val="0"/>
              </a:spcBef>
            </a:pPr>
            <a:r>
              <a:rPr lang="en-US" sz="1600" dirty="0">
                <a:latin typeface="Consolas" panose="020B0609020204030204" pitchFamily="49" charset="0"/>
                <a:cs typeface="Courier New" panose="02070309020205020404" pitchFamily="49" charset="0"/>
              </a:rPr>
              <a:t>Inside inner try</a:t>
            </a:r>
          </a:p>
          <a:p>
            <a:pPr>
              <a:lnSpc>
                <a:spcPct val="100000"/>
              </a:lnSpc>
              <a:spcBef>
                <a:spcPts val="0"/>
              </a:spcBef>
            </a:pPr>
            <a:r>
              <a:rPr lang="en-US" sz="1600" dirty="0">
                <a:latin typeface="Consolas" panose="020B0609020204030204" pitchFamily="49" charset="0"/>
                <a:cs typeface="Courier New" panose="02070309020205020404" pitchFamily="49" charset="0"/>
              </a:rPr>
              <a:t>Inside inner finally</a:t>
            </a:r>
          </a:p>
          <a:p>
            <a:pPr>
              <a:lnSpc>
                <a:spcPct val="100000"/>
              </a:lnSpc>
              <a:spcBef>
                <a:spcPts val="0"/>
              </a:spcBef>
            </a:pPr>
            <a:r>
              <a:rPr lang="en-US" sz="1600" dirty="0">
                <a:latin typeface="Consolas" panose="020B0609020204030204" pitchFamily="49" charset="0"/>
                <a:cs typeface="Courier New" panose="02070309020205020404" pitchFamily="49" charset="0"/>
              </a:rPr>
              <a:t>Inside outer finally</a:t>
            </a:r>
            <a:endParaRPr lang="en-US" sz="1600" dirty="0">
              <a:latin typeface="Consolas" panose="020B0609020204030204" pitchFamily="49" charset="0"/>
            </a:endParaRPr>
          </a:p>
        </p:txBody>
      </p:sp>
      <p:cxnSp>
        <p:nvCxnSpPr>
          <p:cNvPr id="6" name="Straight Connector 5">
            <a:extLst>
              <a:ext uri="{FF2B5EF4-FFF2-40B4-BE49-F238E27FC236}">
                <a16:creationId xmlns:a16="http://schemas.microsoft.com/office/drawing/2014/main" id="{8F65BBE9-A9F6-466D-B731-4975A1AEBF53}"/>
              </a:ext>
            </a:extLst>
          </p:cNvPr>
          <p:cNvCxnSpPr>
            <a:cxnSpLocks/>
          </p:cNvCxnSpPr>
          <p:nvPr/>
        </p:nvCxnSpPr>
        <p:spPr>
          <a:xfrm>
            <a:off x="6425419" y="1668544"/>
            <a:ext cx="0" cy="4741683"/>
          </a:xfrm>
          <a:prstGeom prst="line">
            <a:avLst/>
          </a:prstGeom>
          <a:ln w="12700" cap="rnd">
            <a:solidFill>
              <a:schemeClr val="accent6">
                <a:lumMod val="60000"/>
                <a:lumOff val="40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130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355A1-1FB0-4D36-A1F4-DB3BA68AE198}"/>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SEH Internals</a:t>
            </a:r>
          </a:p>
        </p:txBody>
      </p:sp>
      <p:sp>
        <p:nvSpPr>
          <p:cNvPr id="3" name="Subtitle 2">
            <a:extLst>
              <a:ext uri="{FF2B5EF4-FFF2-40B4-BE49-F238E27FC236}">
                <a16:creationId xmlns:a16="http://schemas.microsoft.com/office/drawing/2014/main" id="{394B6B97-C485-4E67-8D87-EF41E8FAFC04}"/>
              </a:ext>
            </a:extLst>
          </p:cNvPr>
          <p:cNvSpPr>
            <a:spLocks noGrp="1"/>
          </p:cNvSpPr>
          <p:nvPr>
            <p:ph type="subTitle" idx="1"/>
          </p:nvPr>
        </p:nvSpPr>
        <p:spPr>
          <a:xfrm>
            <a:off x="479793" y="1132232"/>
            <a:ext cx="11202619" cy="431657"/>
          </a:xfrm>
        </p:spPr>
        <p:txBody>
          <a:bodyPr/>
          <a:lstStyle/>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Internal Windows function </a:t>
            </a:r>
            <a:r>
              <a:rPr lang="en-US" dirty="0" err="1">
                <a:latin typeface="Consolas" panose="020B0609020204030204" pitchFamily="49" charset="0"/>
                <a:cs typeface="Courier New" panose="02070309020205020404" pitchFamily="49" charset="0"/>
              </a:rPr>
              <a:t>RtlDispatchException</a:t>
            </a:r>
            <a:r>
              <a:rPr lang="en-US" dirty="0"/>
              <a:t> </a:t>
            </a:r>
            <a:r>
              <a:rPr lang="en-US" dirty="0">
                <a:latin typeface="Calibri" panose="020F0502020204030204" pitchFamily="34" charset="0"/>
                <a:cs typeface="Calibri" panose="020F0502020204030204" pitchFamily="34" charset="0"/>
              </a:rPr>
              <a:t>is called whenever an exception occurs.</a:t>
            </a: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It sets up the </a:t>
            </a:r>
            <a:r>
              <a:rPr lang="en-US" dirty="0">
                <a:latin typeface="Consolas" panose="020B0609020204030204" pitchFamily="49" charset="0"/>
                <a:cs typeface="Courier New" panose="02070309020205020404" pitchFamily="49" charset="0"/>
              </a:rPr>
              <a:t>RUNTIME_FUNCTION</a:t>
            </a:r>
            <a:r>
              <a:rPr lang="en-US" dirty="0">
                <a:latin typeface="Calibri" panose="020F0502020204030204" pitchFamily="34" charset="0"/>
                <a:cs typeface="Calibri" panose="020F0502020204030204" pitchFamily="34" charset="0"/>
              </a:rPr>
              <a:t> structure which describes the entire range of a function containing SEH.</a:t>
            </a:r>
            <a:br>
              <a:rPr lang="en-US" dirty="0"/>
            </a:br>
            <a:endParaRPr lang="en-US" dirty="0"/>
          </a:p>
          <a:p>
            <a:pPr>
              <a:lnSpc>
                <a:spcPct val="100000"/>
              </a:lnSpc>
              <a:spcBef>
                <a:spcPts val="0"/>
              </a:spcBef>
            </a:pPr>
            <a:r>
              <a:rPr lang="en-US" sz="1600" b="1" dirty="0">
                <a:latin typeface="Courier New" panose="02070309020205020404" pitchFamily="49" charset="0"/>
                <a:cs typeface="Courier New" panose="02070309020205020404" pitchFamily="49" charset="0"/>
              </a:rPr>
              <a:t> </a:t>
            </a:r>
          </a:p>
          <a:p>
            <a:pPr>
              <a:lnSpc>
                <a:spcPct val="100000"/>
              </a:lnSpc>
              <a:spcBef>
                <a:spcPts val="0"/>
              </a:spcBef>
            </a:pPr>
            <a:endParaRPr lang="en-US" sz="1600" b="1" dirty="0">
              <a:latin typeface="Courier New" panose="02070309020205020404" pitchFamily="49" charset="0"/>
              <a:cs typeface="Courier New" panose="02070309020205020404" pitchFamily="49" charset="0"/>
            </a:endParaRPr>
          </a:p>
          <a:p>
            <a:pPr>
              <a:lnSpc>
                <a:spcPct val="100000"/>
              </a:lnSpc>
              <a:spcBef>
                <a:spcPts val="0"/>
              </a:spcBef>
            </a:pPr>
            <a:endParaRPr lang="en-US" sz="1600" b="1" dirty="0">
              <a:latin typeface="Courier New" panose="02070309020205020404" pitchFamily="49" charset="0"/>
              <a:cs typeface="Courier New" panose="02070309020205020404" pitchFamily="49" charset="0"/>
            </a:endParaRPr>
          </a:p>
          <a:p>
            <a:pPr>
              <a:lnSpc>
                <a:spcPct val="100000"/>
              </a:lnSpc>
              <a:spcBef>
                <a:spcPts val="0"/>
              </a:spcBef>
            </a:pPr>
            <a:endParaRPr lang="en-US" sz="1600" dirty="0">
              <a:latin typeface="Courier New" panose="02070309020205020404" pitchFamily="49" charset="0"/>
              <a:cs typeface="Courier New" panose="02070309020205020404" pitchFamily="49" charset="0"/>
            </a:endParaRPr>
          </a:p>
          <a:p>
            <a:pPr>
              <a:lnSpc>
                <a:spcPct val="100000"/>
              </a:lnSpc>
              <a:spcBef>
                <a:spcPts val="0"/>
              </a:spcBef>
            </a:pPr>
            <a:endParaRPr lang="en-US" sz="1600" dirty="0">
              <a:latin typeface="Courier New" panose="02070309020205020404" pitchFamily="49" charset="0"/>
              <a:cs typeface="Courier New" panose="02070309020205020404" pitchFamily="49" charset="0"/>
            </a:endParaRPr>
          </a:p>
          <a:p>
            <a:pPr>
              <a:lnSpc>
                <a:spcPct val="100000"/>
              </a:lnSpc>
              <a:spcBef>
                <a:spcPts val="0"/>
              </a:spcBef>
            </a:pPr>
            <a:endParaRPr lang="en-US" sz="1600" dirty="0">
              <a:latin typeface="Courier New" panose="02070309020205020404" pitchFamily="49" charset="0"/>
              <a:cs typeface="Courier New" panose="02070309020205020404" pitchFamily="49" charset="0"/>
            </a:endParaRPr>
          </a:p>
        </p:txBody>
      </p:sp>
      <p:graphicFrame>
        <p:nvGraphicFramePr>
          <p:cNvPr id="11" name="Table 10">
            <a:extLst>
              <a:ext uri="{FF2B5EF4-FFF2-40B4-BE49-F238E27FC236}">
                <a16:creationId xmlns:a16="http://schemas.microsoft.com/office/drawing/2014/main" id="{2DA8007A-1359-4353-BA0F-DF071445B21A}"/>
              </a:ext>
            </a:extLst>
          </p:cNvPr>
          <p:cNvGraphicFramePr>
            <a:graphicFrameLocks noGrp="1"/>
          </p:cNvGraphicFramePr>
          <p:nvPr>
            <p:extLst>
              <p:ext uri="{D42A27DB-BD31-4B8C-83A1-F6EECF244321}">
                <p14:modId xmlns:p14="http://schemas.microsoft.com/office/powerpoint/2010/main" val="2859486117"/>
              </p:ext>
            </p:extLst>
          </p:nvPr>
        </p:nvGraphicFramePr>
        <p:xfrm>
          <a:off x="2077718" y="2838068"/>
          <a:ext cx="7851969" cy="1752600"/>
        </p:xfrm>
        <a:graphic>
          <a:graphicData uri="http://schemas.openxmlformats.org/drawingml/2006/table">
            <a:tbl>
              <a:tblPr firstRow="1" bandRow="1">
                <a:tableStyleId>{5C22544A-7EE6-4342-B048-85BDC9FD1C3A}</a:tableStyleId>
              </a:tblPr>
              <a:tblGrid>
                <a:gridCol w="1667193">
                  <a:extLst>
                    <a:ext uri="{9D8B030D-6E8A-4147-A177-3AD203B41FA5}">
                      <a16:colId xmlns:a16="http://schemas.microsoft.com/office/drawing/2014/main" val="829024106"/>
                    </a:ext>
                  </a:extLst>
                </a:gridCol>
                <a:gridCol w="6184776">
                  <a:extLst>
                    <a:ext uri="{9D8B030D-6E8A-4147-A177-3AD203B41FA5}">
                      <a16:colId xmlns:a16="http://schemas.microsoft.com/office/drawing/2014/main" val="903583211"/>
                    </a:ext>
                  </a:extLst>
                </a:gridCol>
              </a:tblGrid>
              <a:tr h="370840">
                <a:tc gridSpan="2">
                  <a:txBody>
                    <a:bodyPr/>
                    <a:lstStyle/>
                    <a:p>
                      <a:pPr algn="ctr"/>
                      <a:r>
                        <a:rPr lang="en-US" dirty="0">
                          <a:latin typeface="Calibri" panose="020F0502020204030204" pitchFamily="34" charset="0"/>
                          <a:cs typeface="Calibri" panose="020F0502020204030204" pitchFamily="34" charset="0"/>
                        </a:rPr>
                        <a:t>RUNTIME_FUNCTION</a:t>
                      </a:r>
                    </a:p>
                  </a:txBody>
                  <a:tcPr/>
                </a:tc>
                <a:tc hMerge="1">
                  <a:txBody>
                    <a:bodyPr/>
                    <a:lstStyle/>
                    <a:p>
                      <a:endParaRPr lang="en-US" dirty="0"/>
                    </a:p>
                  </a:txBody>
                  <a:tcPr/>
                </a:tc>
                <a:extLst>
                  <a:ext uri="{0D108BD9-81ED-4DB2-BD59-A6C34878D82A}">
                    <a16:rowId xmlns:a16="http://schemas.microsoft.com/office/drawing/2014/main" val="4024408045"/>
                  </a:ext>
                </a:extLst>
              </a:tr>
              <a:tr h="370840">
                <a:tc>
                  <a:txBody>
                    <a:bodyPr/>
                    <a:lstStyle/>
                    <a:p>
                      <a:pPr algn="l"/>
                      <a:r>
                        <a:rPr lang="en-US" b="0" dirty="0" err="1">
                          <a:solidFill>
                            <a:schemeClr val="tx1"/>
                          </a:solidFill>
                          <a:latin typeface="Calibri" panose="020F0502020204030204" pitchFamily="34" charset="0"/>
                          <a:cs typeface="Calibri" panose="020F0502020204030204" pitchFamily="34" charset="0"/>
                        </a:rPr>
                        <a:t>BeginAddress</a:t>
                      </a:r>
                      <a:endParaRPr lang="en-US" b="0" dirty="0">
                        <a:solidFill>
                          <a:schemeClr val="tx1"/>
                        </a:solidFill>
                        <a:latin typeface="Calibri" panose="020F0502020204030204" pitchFamily="34" charset="0"/>
                        <a:cs typeface="Calibri" panose="020F0502020204030204" pitchFamily="34" charset="0"/>
                      </a:endParaRPr>
                    </a:p>
                  </a:txBody>
                  <a:tcPr/>
                </a:tc>
                <a:tc>
                  <a:txBody>
                    <a:bodyPr/>
                    <a:lstStyle/>
                    <a:p>
                      <a:r>
                        <a:rPr lang="en-US" b="0" dirty="0">
                          <a:solidFill>
                            <a:schemeClr val="tx1"/>
                          </a:solidFill>
                          <a:latin typeface="Calibri" panose="020F0502020204030204" pitchFamily="34" charset="0"/>
                          <a:cs typeface="Calibri" panose="020F0502020204030204" pitchFamily="34" charset="0"/>
                        </a:rPr>
                        <a:t>Offset to the beginning of SEH-specific code</a:t>
                      </a:r>
                    </a:p>
                  </a:txBody>
                  <a:tcPr/>
                </a:tc>
                <a:extLst>
                  <a:ext uri="{0D108BD9-81ED-4DB2-BD59-A6C34878D82A}">
                    <a16:rowId xmlns:a16="http://schemas.microsoft.com/office/drawing/2014/main" val="1210591449"/>
                  </a:ext>
                </a:extLst>
              </a:tr>
              <a:tr h="370840">
                <a:tc>
                  <a:txBody>
                    <a:bodyPr/>
                    <a:lstStyle/>
                    <a:p>
                      <a:pPr algn="l"/>
                      <a:r>
                        <a:rPr lang="en-US" dirty="0" err="1">
                          <a:latin typeface="Calibri" panose="020F0502020204030204" pitchFamily="34" charset="0"/>
                          <a:cs typeface="Calibri" panose="020F0502020204030204" pitchFamily="34" charset="0"/>
                        </a:rPr>
                        <a:t>EndAddress</a:t>
                      </a:r>
                      <a:endParaRPr lang="en-US"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Calibri" panose="020F0502020204030204" pitchFamily="34" charset="0"/>
                          <a:cs typeface="Calibri" panose="020F0502020204030204" pitchFamily="34" charset="0"/>
                        </a:rPr>
                        <a:t>Offset to the end of SEH-specific code</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928369242"/>
                  </a:ext>
                </a:extLst>
              </a:tr>
              <a:tr h="370840">
                <a:tc>
                  <a:txBody>
                    <a:bodyPr/>
                    <a:lstStyle/>
                    <a:p>
                      <a:pPr algn="l"/>
                      <a:r>
                        <a:rPr lang="en-US" dirty="0" err="1">
                          <a:latin typeface="Calibri" panose="020F0502020204030204" pitchFamily="34" charset="0"/>
                          <a:cs typeface="Calibri" panose="020F0502020204030204" pitchFamily="34" charset="0"/>
                        </a:rPr>
                        <a:t>UnwindData</a:t>
                      </a:r>
                      <a:endParaRPr lang="en-US" dirty="0">
                        <a:latin typeface="Calibri" panose="020F0502020204030204" pitchFamily="34" charset="0"/>
                        <a:cs typeface="Calibri" panose="020F0502020204030204" pitchFamily="34" charset="0"/>
                      </a:endParaRPr>
                    </a:p>
                  </a:txBody>
                  <a:tcPr/>
                </a:tc>
                <a:tc>
                  <a:txBody>
                    <a:bodyPr/>
                    <a:lstStyle/>
                    <a:p>
                      <a:r>
                        <a:rPr lang="en-US" sz="1800" dirty="0">
                          <a:latin typeface="Calibri" panose="020F0502020204030204" pitchFamily="34" charset="0"/>
                          <a:cs typeface="Calibri" panose="020F0502020204030204" pitchFamily="34" charset="0"/>
                        </a:rPr>
                        <a:t>Pointer to an </a:t>
                      </a:r>
                      <a:r>
                        <a:rPr lang="en-US" sz="1800" b="1" dirty="0">
                          <a:latin typeface="Calibri" panose="020F0502020204030204" pitchFamily="34" charset="0"/>
                          <a:cs typeface="Calibri" panose="020F0502020204030204" pitchFamily="34" charset="0"/>
                        </a:rPr>
                        <a:t>UNWIND_INFO </a:t>
                      </a:r>
                      <a:r>
                        <a:rPr lang="en-US" sz="1800" b="0" dirty="0">
                          <a:latin typeface="Calibri" panose="020F0502020204030204" pitchFamily="34" charset="0"/>
                          <a:cs typeface="Calibri" panose="020F0502020204030204" pitchFamily="34" charset="0"/>
                        </a:rPr>
                        <a:t>structure</a:t>
                      </a:r>
                      <a:r>
                        <a:rPr lang="en-US" sz="1800" b="1"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that describes the SEH-specific code</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890099798"/>
                  </a:ext>
                </a:extLst>
              </a:tr>
            </a:tbl>
          </a:graphicData>
        </a:graphic>
      </p:graphicFrame>
      <p:graphicFrame>
        <p:nvGraphicFramePr>
          <p:cNvPr id="13" name="Table 12">
            <a:extLst>
              <a:ext uri="{FF2B5EF4-FFF2-40B4-BE49-F238E27FC236}">
                <a16:creationId xmlns:a16="http://schemas.microsoft.com/office/drawing/2014/main" id="{4690327F-9D9A-47F6-8F30-AB3B763D97DB}"/>
              </a:ext>
            </a:extLst>
          </p:cNvPr>
          <p:cNvGraphicFramePr>
            <a:graphicFrameLocks noGrp="1"/>
          </p:cNvGraphicFramePr>
          <p:nvPr>
            <p:extLst>
              <p:ext uri="{D42A27DB-BD31-4B8C-83A1-F6EECF244321}">
                <p14:modId xmlns:p14="http://schemas.microsoft.com/office/powerpoint/2010/main" val="1979732557"/>
              </p:ext>
            </p:extLst>
          </p:nvPr>
        </p:nvGraphicFramePr>
        <p:xfrm>
          <a:off x="2077717" y="4955528"/>
          <a:ext cx="7851969" cy="1381760"/>
        </p:xfrm>
        <a:graphic>
          <a:graphicData uri="http://schemas.openxmlformats.org/drawingml/2006/table">
            <a:tbl>
              <a:tblPr firstRow="1" bandRow="1">
                <a:tableStyleId>{5C22544A-7EE6-4342-B048-85BDC9FD1C3A}</a:tableStyleId>
              </a:tblPr>
              <a:tblGrid>
                <a:gridCol w="2069167">
                  <a:extLst>
                    <a:ext uri="{9D8B030D-6E8A-4147-A177-3AD203B41FA5}">
                      <a16:colId xmlns:a16="http://schemas.microsoft.com/office/drawing/2014/main" val="2926964817"/>
                    </a:ext>
                  </a:extLst>
                </a:gridCol>
                <a:gridCol w="5782802">
                  <a:extLst>
                    <a:ext uri="{9D8B030D-6E8A-4147-A177-3AD203B41FA5}">
                      <a16:colId xmlns:a16="http://schemas.microsoft.com/office/drawing/2014/main" val="1270209020"/>
                    </a:ext>
                  </a:extLst>
                </a:gridCol>
              </a:tblGrid>
              <a:tr h="370840">
                <a:tc gridSpan="2">
                  <a:txBody>
                    <a:bodyPr/>
                    <a:lstStyle/>
                    <a:p>
                      <a:pPr algn="ctr"/>
                      <a:r>
                        <a:rPr lang="en-US" dirty="0">
                          <a:latin typeface="Calibri" panose="020F0502020204030204" pitchFamily="34" charset="0"/>
                          <a:cs typeface="Calibri" panose="020F0502020204030204" pitchFamily="34" charset="0"/>
                        </a:rPr>
                        <a:t>UNWIND_INFO</a:t>
                      </a:r>
                    </a:p>
                  </a:txBody>
                  <a:tcPr/>
                </a:tc>
                <a:tc hMerge="1">
                  <a:txBody>
                    <a:bodyPr/>
                    <a:lstStyle/>
                    <a:p>
                      <a:endParaRPr lang="en-US" dirty="0"/>
                    </a:p>
                  </a:txBody>
                  <a:tcPr/>
                </a:tc>
                <a:extLst>
                  <a:ext uri="{0D108BD9-81ED-4DB2-BD59-A6C34878D82A}">
                    <a16:rowId xmlns:a16="http://schemas.microsoft.com/office/drawing/2014/main" val="421056104"/>
                  </a:ext>
                </a:extLst>
              </a:tr>
              <a:tr h="370840">
                <a:tc>
                  <a:txBody>
                    <a:bodyPr/>
                    <a:lstStyle/>
                    <a:p>
                      <a:r>
                        <a:rPr lang="en-US" dirty="0" err="1">
                          <a:latin typeface="Calibri" panose="020F0502020204030204" pitchFamily="34" charset="0"/>
                          <a:cs typeface="Calibri" panose="020F0502020204030204" pitchFamily="34" charset="0"/>
                        </a:rPr>
                        <a:t>ExceptionHandler</a:t>
                      </a:r>
                      <a:endParaRPr lang="en-US" dirty="0">
                        <a:latin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cs typeface="Calibri" panose="020F0502020204030204" pitchFamily="34" charset="0"/>
                        </a:rPr>
                        <a:t>Pointer to a language-specific exception handler, called </a:t>
                      </a:r>
                      <a:r>
                        <a:rPr lang="en-US" b="1" dirty="0">
                          <a:latin typeface="Calibri" panose="020F0502020204030204" pitchFamily="34" charset="0"/>
                          <a:cs typeface="Calibri" panose="020F0502020204030204" pitchFamily="34" charset="0"/>
                        </a:rPr>
                        <a:t>__</a:t>
                      </a:r>
                      <a:r>
                        <a:rPr lang="en-US" b="1" dirty="0" err="1">
                          <a:latin typeface="Calibri" panose="020F0502020204030204" pitchFamily="34" charset="0"/>
                          <a:cs typeface="Calibri" panose="020F0502020204030204" pitchFamily="34" charset="0"/>
                        </a:rPr>
                        <a:t>C_specific_handler</a:t>
                      </a:r>
                      <a:endParaRPr lang="en-US" b="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46674369"/>
                  </a:ext>
                </a:extLst>
              </a:tr>
              <a:tr h="370840">
                <a:tc>
                  <a:txBody>
                    <a:bodyPr/>
                    <a:lstStyle/>
                    <a:p>
                      <a:r>
                        <a:rPr lang="en-US" dirty="0" err="1">
                          <a:latin typeface="Calibri" panose="020F0502020204030204" pitchFamily="34" charset="0"/>
                          <a:cs typeface="Calibri" panose="020F0502020204030204" pitchFamily="34" charset="0"/>
                        </a:rPr>
                        <a:t>ExceptionData</a:t>
                      </a:r>
                      <a:endParaRPr lang="en-US" dirty="0">
                        <a:latin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cs typeface="Calibri" panose="020F0502020204030204" pitchFamily="34" charset="0"/>
                        </a:rPr>
                        <a:t>Pointer to a </a:t>
                      </a:r>
                      <a:r>
                        <a:rPr lang="en-US" b="1" dirty="0">
                          <a:latin typeface="Calibri" panose="020F0502020204030204" pitchFamily="34" charset="0"/>
                          <a:cs typeface="Calibri" panose="020F0502020204030204" pitchFamily="34" charset="0"/>
                        </a:rPr>
                        <a:t>SCOPE_TABLE </a:t>
                      </a:r>
                      <a:r>
                        <a:rPr lang="en-US" dirty="0">
                          <a:latin typeface="Calibri" panose="020F0502020204030204" pitchFamily="34" charset="0"/>
                          <a:cs typeface="Calibri" panose="020F0502020204030204" pitchFamily="34" charset="0"/>
                        </a:rPr>
                        <a:t>structure</a:t>
                      </a:r>
                    </a:p>
                  </a:txBody>
                  <a:tcPr/>
                </a:tc>
                <a:extLst>
                  <a:ext uri="{0D108BD9-81ED-4DB2-BD59-A6C34878D82A}">
                    <a16:rowId xmlns:a16="http://schemas.microsoft.com/office/drawing/2014/main" val="3204844634"/>
                  </a:ext>
                </a:extLst>
              </a:tr>
            </a:tbl>
          </a:graphicData>
        </a:graphic>
      </p:graphicFrame>
    </p:spTree>
    <p:extLst>
      <p:ext uri="{BB962C8B-B14F-4D97-AF65-F5344CB8AC3E}">
        <p14:creationId xmlns:p14="http://schemas.microsoft.com/office/powerpoint/2010/main" val="358653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449B9-D3C1-43B1-A9E0-EC5C3B2D7CD2}"/>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SEH Internals - Continued</a:t>
            </a:r>
          </a:p>
        </p:txBody>
      </p:sp>
      <p:sp>
        <p:nvSpPr>
          <p:cNvPr id="3" name="Subtitle 2">
            <a:extLst>
              <a:ext uri="{FF2B5EF4-FFF2-40B4-BE49-F238E27FC236}">
                <a16:creationId xmlns:a16="http://schemas.microsoft.com/office/drawing/2014/main" id="{54E980D3-869E-4E7F-8B20-0D059A4A93EC}"/>
              </a:ext>
            </a:extLst>
          </p:cNvPr>
          <p:cNvSpPr>
            <a:spLocks noGrp="1"/>
          </p:cNvSpPr>
          <p:nvPr>
            <p:ph type="subTitle" idx="1"/>
          </p:nvPr>
        </p:nvSpPr>
        <p:spPr/>
        <p:txBody>
          <a:bodyPr/>
          <a:lstStyle/>
          <a:p>
            <a:pPr marL="342900" indent="-342900">
              <a:buFont typeface="Arial" panose="020B0604020202020204" pitchFamily="34" charset="0"/>
              <a:buChar char="•"/>
            </a:pPr>
            <a:r>
              <a:rPr lang="en-US" dirty="0">
                <a:latin typeface="Consolas" panose="020B0609020204030204" pitchFamily="49" charset="0"/>
                <a:cs typeface="Courier New" panose="02070309020205020404" pitchFamily="49" charset="0"/>
              </a:rPr>
              <a:t>SCOPE_TABLE </a:t>
            </a:r>
            <a:r>
              <a:rPr lang="en-US" dirty="0">
                <a:latin typeface="Calibri" panose="020F0502020204030204" pitchFamily="34" charset="0"/>
                <a:cs typeface="Calibri" panose="020F0502020204030204" pitchFamily="34" charset="0"/>
              </a:rPr>
              <a:t>describes each of the individual </a:t>
            </a:r>
            <a:r>
              <a:rPr lang="en-US" dirty="0">
                <a:latin typeface="Consolas" panose="020B0609020204030204" pitchFamily="49" charset="0"/>
                <a:cs typeface="Courier New" panose="02070309020205020404" pitchFamily="49" charset="0"/>
              </a:rPr>
              <a:t>__try/__except</a:t>
            </a:r>
            <a:r>
              <a:rPr lang="en-US" dirty="0">
                <a:latin typeface="Calibri" panose="020F0502020204030204" pitchFamily="34" charset="0"/>
                <a:cs typeface="Calibri" panose="020F0502020204030204" pitchFamily="34" charset="0"/>
              </a:rPr>
              <a:t> blocks within the function.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The</a:t>
            </a:r>
            <a:r>
              <a:rPr lang="en-US" dirty="0"/>
              <a:t> </a:t>
            </a:r>
            <a:r>
              <a:rPr lang="en-US" dirty="0">
                <a:latin typeface="Consolas" panose="020B0609020204030204" pitchFamily="49" charset="0"/>
                <a:cs typeface="Courier New" panose="02070309020205020404" pitchFamily="49" charset="0"/>
              </a:rPr>
              <a:t>__</a:t>
            </a:r>
            <a:r>
              <a:rPr lang="en-US" dirty="0" err="1">
                <a:latin typeface="Consolas" panose="020B0609020204030204" pitchFamily="49" charset="0"/>
                <a:cs typeface="Courier New" panose="02070309020205020404" pitchFamily="49" charset="0"/>
              </a:rPr>
              <a:t>C_specific_handler</a:t>
            </a:r>
            <a:r>
              <a:rPr lang="en-US" dirty="0">
                <a:latin typeface="Consolas" panose="020B0609020204030204" pitchFamily="49" charset="0"/>
                <a:cs typeface="Courier New" panose="02070309020205020404" pitchFamily="49" charset="0"/>
              </a:rPr>
              <a:t> </a:t>
            </a:r>
            <a:r>
              <a:rPr lang="en-US" dirty="0">
                <a:latin typeface="Calibri" panose="020F0502020204030204" pitchFamily="34" charset="0"/>
                <a:cs typeface="Calibri" panose="020F0502020204030204" pitchFamily="34" charset="0"/>
              </a:rPr>
              <a:t>is responsible for figuring out what to do with the exception.</a:t>
            </a: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It walks the </a:t>
            </a:r>
            <a:r>
              <a:rPr lang="en-US" dirty="0">
                <a:latin typeface="Consolas" panose="020B0609020204030204" pitchFamily="49" charset="0"/>
                <a:cs typeface="Courier New" panose="02070309020205020404" pitchFamily="49" charset="0"/>
              </a:rPr>
              <a:t>SCOPE_TABLE </a:t>
            </a:r>
            <a:r>
              <a:rPr lang="en-US" dirty="0">
                <a:latin typeface="Calibri" panose="020F0502020204030204" pitchFamily="34" charset="0"/>
                <a:cs typeface="Calibri" panose="020F0502020204030204" pitchFamily="34" charset="0"/>
              </a:rPr>
              <a:t>entries to find a match for the faulting instruction.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03819310-4ECB-4DB9-BBF3-0559FE989FE2}"/>
              </a:ext>
            </a:extLst>
          </p:cNvPr>
          <p:cNvSpPr>
            <a:spLocks noGrp="1"/>
          </p:cNvSpPr>
          <p:nvPr>
            <p:ph type="ftr" sz="quarter" idx="3"/>
          </p:nvPr>
        </p:nvSpPr>
        <p:spPr/>
        <p:txBody>
          <a:bodyPr/>
          <a:lstStyle/>
          <a:p>
            <a:endParaRPr lang="en-US" dirty="0"/>
          </a:p>
        </p:txBody>
      </p:sp>
      <p:graphicFrame>
        <p:nvGraphicFramePr>
          <p:cNvPr id="6" name="Table 5">
            <a:extLst>
              <a:ext uri="{FF2B5EF4-FFF2-40B4-BE49-F238E27FC236}">
                <a16:creationId xmlns:a16="http://schemas.microsoft.com/office/drawing/2014/main" id="{869A1E09-D3E3-4DA7-8E3D-696B859E07F4}"/>
              </a:ext>
            </a:extLst>
          </p:cNvPr>
          <p:cNvGraphicFramePr>
            <a:graphicFrameLocks noGrp="1"/>
          </p:cNvGraphicFramePr>
          <p:nvPr>
            <p:extLst>
              <p:ext uri="{D42A27DB-BD31-4B8C-83A1-F6EECF244321}">
                <p14:modId xmlns:p14="http://schemas.microsoft.com/office/powerpoint/2010/main" val="2512425021"/>
              </p:ext>
            </p:extLst>
          </p:nvPr>
        </p:nvGraphicFramePr>
        <p:xfrm>
          <a:off x="2013292" y="2048662"/>
          <a:ext cx="8128000" cy="741680"/>
        </p:xfrm>
        <a:graphic>
          <a:graphicData uri="http://schemas.openxmlformats.org/drawingml/2006/table">
            <a:tbl>
              <a:tblPr firstRow="1" bandRow="1">
                <a:tableStyleId>{5C22544A-7EE6-4342-B048-85BDC9FD1C3A}</a:tableStyleId>
              </a:tblPr>
              <a:tblGrid>
                <a:gridCol w="1872908">
                  <a:extLst>
                    <a:ext uri="{9D8B030D-6E8A-4147-A177-3AD203B41FA5}">
                      <a16:colId xmlns:a16="http://schemas.microsoft.com/office/drawing/2014/main" val="185884303"/>
                    </a:ext>
                  </a:extLst>
                </a:gridCol>
                <a:gridCol w="6255092">
                  <a:extLst>
                    <a:ext uri="{9D8B030D-6E8A-4147-A177-3AD203B41FA5}">
                      <a16:colId xmlns:a16="http://schemas.microsoft.com/office/drawing/2014/main" val="3961551374"/>
                    </a:ext>
                  </a:extLst>
                </a:gridCol>
              </a:tblGrid>
              <a:tr h="370840">
                <a:tc gridSpan="2">
                  <a:txBody>
                    <a:bodyPr/>
                    <a:lstStyle/>
                    <a:p>
                      <a:pPr algn="ctr"/>
                      <a:r>
                        <a:rPr lang="en-US" dirty="0">
                          <a:latin typeface="Calibri" panose="020F0502020204030204" pitchFamily="34" charset="0"/>
                          <a:cs typeface="Calibri" panose="020F0502020204030204" pitchFamily="34" charset="0"/>
                        </a:rPr>
                        <a:t>SCOPE_TABLE</a:t>
                      </a:r>
                    </a:p>
                  </a:txBody>
                  <a:tcPr/>
                </a:tc>
                <a:tc hMerge="1">
                  <a:txBody>
                    <a:bodyPr/>
                    <a:lstStyle/>
                    <a:p>
                      <a:endParaRPr lang="en-US" dirty="0"/>
                    </a:p>
                  </a:txBody>
                  <a:tcPr/>
                </a:tc>
                <a:extLst>
                  <a:ext uri="{0D108BD9-81ED-4DB2-BD59-A6C34878D82A}">
                    <a16:rowId xmlns:a16="http://schemas.microsoft.com/office/drawing/2014/main" val="971603506"/>
                  </a:ext>
                </a:extLst>
              </a:tr>
              <a:tr h="370840">
                <a:tc>
                  <a:txBody>
                    <a:bodyPr/>
                    <a:lstStyle/>
                    <a:p>
                      <a:r>
                        <a:rPr lang="en-US" dirty="0">
                          <a:latin typeface="Calibri" panose="020F0502020204030204" pitchFamily="34" charset="0"/>
                          <a:cs typeface="Calibri" panose="020F0502020204030204" pitchFamily="34" charset="0"/>
                        </a:rPr>
                        <a:t>Count</a:t>
                      </a:r>
                    </a:p>
                  </a:txBody>
                  <a:tcPr/>
                </a:tc>
                <a:tc>
                  <a:txBody>
                    <a:bodyPr/>
                    <a:lstStyle/>
                    <a:p>
                      <a:r>
                        <a:rPr lang="en-US" dirty="0">
                          <a:latin typeface="Calibri" panose="020F0502020204030204" pitchFamily="34" charset="0"/>
                          <a:cs typeface="Calibri" panose="020F0502020204030204" pitchFamily="34" charset="0"/>
                        </a:rPr>
                        <a:t>The number of records in </a:t>
                      </a:r>
                      <a:r>
                        <a:rPr lang="en-US" b="1" dirty="0">
                          <a:latin typeface="Calibri" panose="020F0502020204030204" pitchFamily="34" charset="0"/>
                          <a:cs typeface="Calibri" panose="020F0502020204030204" pitchFamily="34" charset="0"/>
                        </a:rPr>
                        <a:t>SCOPE_RECORD</a:t>
                      </a:r>
                    </a:p>
                  </a:txBody>
                  <a:tcPr/>
                </a:tc>
                <a:extLst>
                  <a:ext uri="{0D108BD9-81ED-4DB2-BD59-A6C34878D82A}">
                    <a16:rowId xmlns:a16="http://schemas.microsoft.com/office/drawing/2014/main" val="4175660489"/>
                  </a:ext>
                </a:extLst>
              </a:tr>
            </a:tbl>
          </a:graphicData>
        </a:graphic>
      </p:graphicFrame>
      <p:graphicFrame>
        <p:nvGraphicFramePr>
          <p:cNvPr id="7" name="Table 6">
            <a:extLst>
              <a:ext uri="{FF2B5EF4-FFF2-40B4-BE49-F238E27FC236}">
                <a16:creationId xmlns:a16="http://schemas.microsoft.com/office/drawing/2014/main" id="{9153345A-D0B4-45E0-8C71-F01AF1E48407}"/>
              </a:ext>
            </a:extLst>
          </p:cNvPr>
          <p:cNvGraphicFramePr>
            <a:graphicFrameLocks noGrp="1"/>
          </p:cNvGraphicFramePr>
          <p:nvPr>
            <p:extLst>
              <p:ext uri="{D42A27DB-BD31-4B8C-83A1-F6EECF244321}">
                <p14:modId xmlns:p14="http://schemas.microsoft.com/office/powerpoint/2010/main" val="1248708624"/>
              </p:ext>
            </p:extLst>
          </p:nvPr>
        </p:nvGraphicFramePr>
        <p:xfrm>
          <a:off x="2013292" y="2799494"/>
          <a:ext cx="8128000" cy="1854200"/>
        </p:xfrm>
        <a:graphic>
          <a:graphicData uri="http://schemas.openxmlformats.org/drawingml/2006/table">
            <a:tbl>
              <a:tblPr firstRow="1" bandRow="1">
                <a:tableStyleId>{5C22544A-7EE6-4342-B048-85BDC9FD1C3A}</a:tableStyleId>
              </a:tblPr>
              <a:tblGrid>
                <a:gridCol w="1882052">
                  <a:extLst>
                    <a:ext uri="{9D8B030D-6E8A-4147-A177-3AD203B41FA5}">
                      <a16:colId xmlns:a16="http://schemas.microsoft.com/office/drawing/2014/main" val="4137803792"/>
                    </a:ext>
                  </a:extLst>
                </a:gridCol>
                <a:gridCol w="6245948">
                  <a:extLst>
                    <a:ext uri="{9D8B030D-6E8A-4147-A177-3AD203B41FA5}">
                      <a16:colId xmlns:a16="http://schemas.microsoft.com/office/drawing/2014/main" val="1588571956"/>
                    </a:ext>
                  </a:extLst>
                </a:gridCol>
              </a:tblGrid>
              <a:tr h="370840">
                <a:tc gridSpan="2">
                  <a:txBody>
                    <a:bodyPr/>
                    <a:lstStyle/>
                    <a:p>
                      <a:pPr algn="ctr"/>
                      <a:r>
                        <a:rPr lang="en-US" dirty="0">
                          <a:latin typeface="Calibri" panose="020F0502020204030204" pitchFamily="34" charset="0"/>
                          <a:cs typeface="Calibri" panose="020F0502020204030204" pitchFamily="34" charset="0"/>
                        </a:rPr>
                        <a:t>SCOPE_RECORD</a:t>
                      </a:r>
                    </a:p>
                  </a:txBody>
                  <a:tcPr/>
                </a:tc>
                <a:tc hMerge="1">
                  <a:txBody>
                    <a:bodyPr/>
                    <a:lstStyle/>
                    <a:p>
                      <a:endParaRPr lang="en-US" dirty="0"/>
                    </a:p>
                  </a:txBody>
                  <a:tcPr/>
                </a:tc>
                <a:extLst>
                  <a:ext uri="{0D108BD9-81ED-4DB2-BD59-A6C34878D82A}">
                    <a16:rowId xmlns:a16="http://schemas.microsoft.com/office/drawing/2014/main" val="423141696"/>
                  </a:ext>
                </a:extLst>
              </a:tr>
              <a:tr h="370840">
                <a:tc>
                  <a:txBody>
                    <a:bodyPr/>
                    <a:lstStyle/>
                    <a:p>
                      <a:r>
                        <a:rPr lang="en-US" dirty="0" err="1">
                          <a:latin typeface="Calibri" panose="020F0502020204030204" pitchFamily="34" charset="0"/>
                          <a:cs typeface="Calibri" panose="020F0502020204030204" pitchFamily="34" charset="0"/>
                        </a:rPr>
                        <a:t>BeginAddress</a:t>
                      </a:r>
                      <a:endParaRPr lang="en-US" dirty="0">
                        <a:latin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cs typeface="Calibri" panose="020F0502020204030204" pitchFamily="34" charset="0"/>
                        </a:rPr>
                        <a:t>Offset to the first inst. in the __try block in this function</a:t>
                      </a:r>
                    </a:p>
                  </a:txBody>
                  <a:tcPr/>
                </a:tc>
                <a:extLst>
                  <a:ext uri="{0D108BD9-81ED-4DB2-BD59-A6C34878D82A}">
                    <a16:rowId xmlns:a16="http://schemas.microsoft.com/office/drawing/2014/main" val="1299160406"/>
                  </a:ext>
                </a:extLst>
              </a:tr>
              <a:tr h="370840">
                <a:tc>
                  <a:txBody>
                    <a:bodyPr/>
                    <a:lstStyle/>
                    <a:p>
                      <a:r>
                        <a:rPr lang="en-US" dirty="0" err="1">
                          <a:latin typeface="Calibri" panose="020F0502020204030204" pitchFamily="34" charset="0"/>
                          <a:cs typeface="Calibri" panose="020F0502020204030204" pitchFamily="34" charset="0"/>
                        </a:rPr>
                        <a:t>EndAddress</a:t>
                      </a:r>
                      <a:endParaRPr lang="en-US" dirty="0">
                        <a:latin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cs typeface="Calibri" panose="020F0502020204030204" pitchFamily="34" charset="0"/>
                        </a:rPr>
                        <a:t>Offset to the last inst. in the __try block in this function</a:t>
                      </a:r>
                    </a:p>
                  </a:txBody>
                  <a:tcPr/>
                </a:tc>
                <a:extLst>
                  <a:ext uri="{0D108BD9-81ED-4DB2-BD59-A6C34878D82A}">
                    <a16:rowId xmlns:a16="http://schemas.microsoft.com/office/drawing/2014/main" val="3326771434"/>
                  </a:ext>
                </a:extLst>
              </a:tr>
              <a:tr h="370840">
                <a:tc>
                  <a:txBody>
                    <a:bodyPr/>
                    <a:lstStyle/>
                    <a:p>
                      <a:r>
                        <a:rPr lang="en-US" dirty="0" err="1">
                          <a:latin typeface="Calibri" panose="020F0502020204030204" pitchFamily="34" charset="0"/>
                          <a:cs typeface="Calibri" panose="020F0502020204030204" pitchFamily="34" charset="0"/>
                        </a:rPr>
                        <a:t>HandlerAddress</a:t>
                      </a:r>
                      <a:endParaRPr lang="en-US" dirty="0">
                        <a:latin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cs typeface="Calibri" panose="020F0502020204030204" pitchFamily="34" charset="0"/>
                        </a:rPr>
                        <a:t>Offset to the filter function of the __except block</a:t>
                      </a:r>
                    </a:p>
                  </a:txBody>
                  <a:tcPr/>
                </a:tc>
                <a:extLst>
                  <a:ext uri="{0D108BD9-81ED-4DB2-BD59-A6C34878D82A}">
                    <a16:rowId xmlns:a16="http://schemas.microsoft.com/office/drawing/2014/main" val="3545297946"/>
                  </a:ext>
                </a:extLst>
              </a:tr>
              <a:tr h="370840">
                <a:tc>
                  <a:txBody>
                    <a:bodyPr/>
                    <a:lstStyle/>
                    <a:p>
                      <a:r>
                        <a:rPr lang="en-US" dirty="0" err="1">
                          <a:latin typeface="Calibri" panose="020F0502020204030204" pitchFamily="34" charset="0"/>
                          <a:cs typeface="Calibri" panose="020F0502020204030204" pitchFamily="34" charset="0"/>
                        </a:rPr>
                        <a:t>JumpTarget</a:t>
                      </a:r>
                      <a:endParaRPr lang="en-US" dirty="0">
                        <a:latin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cs typeface="Calibri" panose="020F0502020204030204" pitchFamily="34" charset="0"/>
                        </a:rPr>
                        <a:t>Offset to the first inst. in the __except block in this function</a:t>
                      </a:r>
                    </a:p>
                  </a:txBody>
                  <a:tcPr/>
                </a:tc>
                <a:extLst>
                  <a:ext uri="{0D108BD9-81ED-4DB2-BD59-A6C34878D82A}">
                    <a16:rowId xmlns:a16="http://schemas.microsoft.com/office/drawing/2014/main" val="4260760615"/>
                  </a:ext>
                </a:extLst>
              </a:tr>
            </a:tbl>
          </a:graphicData>
        </a:graphic>
      </p:graphicFrame>
    </p:spTree>
    <p:extLst>
      <p:ext uri="{BB962C8B-B14F-4D97-AF65-F5344CB8AC3E}">
        <p14:creationId xmlns:p14="http://schemas.microsoft.com/office/powerpoint/2010/main" val="348236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SP_AGENDA" val="SectionNumber SlideNumber"/>
</p:tagLst>
</file>

<file path=ppt/theme/theme1.xml><?xml version="1.0" encoding="utf-8"?>
<a:theme xmlns:a="http://schemas.openxmlformats.org/drawingml/2006/main" name="Qualcomm">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accent6">
              <a:lumMod val="60000"/>
              <a:lumOff val="40000"/>
            </a:schemeClr>
          </a:solidFill>
          <a:round/>
          <a:headEnd w="lg" len="lg"/>
          <a:tailEnd type="non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lIns="137160" tIns="91440" rIns="0" bIns="91440" rtlCol="0">
        <a:spAutoFit/>
      </a:bodyPr>
      <a:lstStyle>
        <a:defPPr algn="l">
          <a:lnSpc>
            <a:spcPct val="95000"/>
          </a:lnSpc>
          <a:spcBef>
            <a:spcPts val="1200"/>
          </a:spcBef>
          <a:defRPr sz="1600" dirty="0" smtClean="0">
            <a:solidFill>
              <a:schemeClr val="tx1"/>
            </a:solidFill>
          </a:defRPr>
        </a:defPPr>
      </a:lstStyle>
    </a:txDef>
  </a:objectDefaults>
  <a:extraClrSchemeLst/>
  <a:extLst>
    <a:ext uri="{05A4C25C-085E-4340-85A3-A5531E510DB2}">
      <thm15:themeFamily xmlns:thm15="http://schemas.microsoft.com/office/thememl/2012/main" name="2017_Qualcomm_16x9_Corporate-Simplified_Template_12.13.2017_D.pptx" id="{D9D5CD66-12BC-41F2-AF5E-3627B779BE0D}" vid="{750ACC4F-9020-4209-8DF3-EB4A2022D382}"/>
    </a:ext>
  </a:extLst>
</a:theme>
</file>

<file path=ppt/theme/theme2.xml><?xml version="1.0" encoding="utf-8"?>
<a:theme xmlns:a="http://schemas.openxmlformats.org/drawingml/2006/main" name="Office Theme">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5fc263c6-4ebc-4d15-8b0f-85f889e5b65e">TN4CFHYNZR6D-106-1596</_dlc_DocId>
    <_dlc_DocIdUrl xmlns="5fc263c6-4ebc-4d15-8b0f-85f889e5b65e">
      <Url>https://sharepoint.qualcomm.com/corp/QuIC/LLVM/_layouts/15/DocIdRedir.aspx?ID=TN4CFHYNZR6D-106-1596</Url>
      <Description>TN4CFHYNZR6D-106-1596</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B65AFAF6C288A478326A35637986B81" ma:contentTypeVersion="4" ma:contentTypeDescription="Create a new document." ma:contentTypeScope="" ma:versionID="7ff19777a9953bc5194accfb0e230736">
  <xsd:schema xmlns:xsd="http://www.w3.org/2001/XMLSchema" xmlns:xs="http://www.w3.org/2001/XMLSchema" xmlns:p="http://schemas.microsoft.com/office/2006/metadata/properties" xmlns:ns2="5fc263c6-4ebc-4d15-8b0f-85f889e5b65e" targetNamespace="http://schemas.microsoft.com/office/2006/metadata/properties" ma:root="true" ma:fieldsID="126444ac8613aae22e31e1b65cc61ca4" ns2:_="">
    <xsd:import namespace="5fc263c6-4ebc-4d15-8b0f-85f889e5b65e"/>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c263c6-4ebc-4d15-8b0f-85f889e5b65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349C28C-41B3-46F1-BB76-D3F7E7B51E51}">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5fc263c6-4ebc-4d15-8b0f-85f889e5b65e"/>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B0485A01-09B4-41C6-A268-1EF9DBDB02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c263c6-4ebc-4d15-8b0f-85f889e5b6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175996-4195-4D61-8A3E-E89217EE672D}">
  <ds:schemaRefs>
    <ds:schemaRef ds:uri="http://schemas.microsoft.com/sharepoint/events"/>
  </ds:schemaRefs>
</ds:datastoreItem>
</file>

<file path=customXml/itemProps4.xml><?xml version="1.0" encoding="utf-8"?>
<ds:datastoreItem xmlns:ds="http://schemas.openxmlformats.org/officeDocument/2006/customXml" ds:itemID="{24933561-0F09-4705-ABB3-B26D9E7B42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15250</TotalTime>
  <Words>883</Words>
  <Application>Microsoft Office PowerPoint</Application>
  <PresentationFormat>Widescreen</PresentationFormat>
  <Paragraphs>230</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Consolas</vt:lpstr>
      <vt:lpstr>Courier New</vt:lpstr>
      <vt:lpstr>Microsoft Sans Serif</vt:lpstr>
      <vt:lpstr>Qualcomm</vt:lpstr>
      <vt:lpstr>Structured Exception Handling (SEH) for Windows on ARM64</vt:lpstr>
      <vt:lpstr>Outline</vt:lpstr>
      <vt:lpstr>Introduction</vt:lpstr>
      <vt:lpstr>The try-except statement</vt:lpstr>
      <vt:lpstr>The try-except statement: Example</vt:lpstr>
      <vt:lpstr>The try-finally statement</vt:lpstr>
      <vt:lpstr>The try-finally statement: Example</vt:lpstr>
      <vt:lpstr>SEH Internals</vt:lpstr>
      <vt:lpstr>SEH Internals - Continued</vt:lpstr>
      <vt:lpstr>SEH Internals – Example</vt:lpstr>
      <vt:lpstr>SEH Implementation in LLVM</vt:lpstr>
      <vt:lpstr>SEH Implementation in LLVM</vt:lpstr>
      <vt:lpstr>Testing</vt:lpstr>
      <vt:lpstr>Upstreaming</vt:lpstr>
      <vt:lpstr>Thanks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16x9 Simplified External Template</dc:title>
  <dc:creator>Sanjin Sijaric</dc:creator>
  <cp:lastModifiedBy>Mandeep Singh Grang</cp:lastModifiedBy>
  <cp:revision>1146</cp:revision>
  <dcterms:created xsi:type="dcterms:W3CDTF">2018-09-24T16:20:46Z</dcterms:created>
  <dcterms:modified xsi:type="dcterms:W3CDTF">2019-04-04T06:14:38Z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0x010100DB65AFAF6C288A478326A35637986B81</vt:lpwstr>
  </property>
  <property fmtid="{D5CDD505-2E9C-101B-9397-08002B2CF9AE}" pid="4" name="_dlc_DocIdItemGuid">
    <vt:lpwstr>f14ac0ec-f205-401d-9669-041c0b5a2fae</vt:lpwstr>
  </property>
</Properties>
</file>