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96915-74A5-454B-8E85-6304D0FC11DA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E5042-4D50-1046-B889-BC3A24FD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E5042-4D50-1046-B889-BC3A24FD25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755-E69B-0200-741C-01547E72C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9AA7-A24F-58E8-B35D-C655C014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1B8E-B725-2257-1CCE-405F3AE9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447A-7947-40F3-8848-2BBB030D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569-EE38-8169-9599-BFAEF9E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1615-B58B-9575-077E-F320AE7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89C31-73F7-31BF-8E15-2EF892A2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B845-F12F-71AA-B55B-CD4278B8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AF71-4B6B-E7AC-871E-EA30E7C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32E4-9D50-343A-881F-824D4324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C512-CA6F-BBB0-D317-2E5D123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1DC7F-BD30-633E-2221-CB9E3E68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4EA0-B9D6-50E6-5C11-DC64F3AD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C6E9-3964-6619-C289-7BE8ED5A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A065-4650-8464-0B38-8FC9A78F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23FD-AA80-027B-4F39-591AFB67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D6D8-BB8C-FE29-6C12-26753DC4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FB5B-C5FF-F2F2-DDE8-16B6A1D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D88B-CF69-CD99-EEE7-B469659D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F9F6-7D12-9B88-BF28-330D2E2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B76-2BB3-81A6-1F77-CA586AA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C1B4-378A-5ADD-7DFE-4C076F2B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EEE5-55BA-1585-1F72-C5C063E9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1E62-7C8F-CD32-073F-CB18183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6723-4371-0057-028C-7B4E35F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6CD6-B783-474F-C878-C61F1C89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4291-2308-AF74-2DCF-B903854B3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FC874-836B-F14B-9BC0-2E9B4342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313C-B3B5-572F-81E6-F920092A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07E3-955B-B606-EEBF-6F4849A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FDBEE-BF9E-CF01-4F18-744306D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4CAD-0DC4-8C47-3D0C-6AF6C72B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ABFD-94F2-263D-6488-A4C9DDE9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2D1F7-1E6B-EAC1-6AF5-7FBEB333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E2909-206F-1D4E-7A95-58AF19ED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D65DF-BF71-A10B-B0C0-A2EDC748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2D82C-5160-84D6-EBBA-BC177D9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B067-89F3-5DBB-9263-FDD24748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C2973-C35B-8165-A232-1519C06D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5CDD-8D7F-7005-BA48-27F616B0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6A35D-0971-2975-14FD-1CE852BB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6FA01-359F-B077-5DBD-3B5D8DB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30BD-F922-CD26-CA9B-C223B70A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34EFB-41A4-385F-5F6B-4C1BFDE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820F6-50D5-CDD4-9D69-710B5CE7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65968-7C9C-B376-1D44-BC85B3A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0C28-0FCD-1ED4-8C40-57D84088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4098-C6A0-7F60-1BFC-17C8183D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9D71-9EE6-F70A-1F21-E65B25C1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D952-B97F-0989-E9EA-3B33781D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2E9E-EE8D-20EF-7CD7-25EE72BA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C1A3-E5BE-BDB5-8C45-AA71E7D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6965-409B-AA5C-7C09-0A236C0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EEAEC-CB6E-034A-D558-43E4D4209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B403-EA93-D0A6-3BF8-61E82A8D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1246F-5D3E-BF80-1D8D-77B4BF46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C60ED-18A2-22DD-1E33-3B79C444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799F-02BF-5B29-3C11-813D7A1F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F81A3-CB35-51B1-87CF-BFD0C666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69D9-F397-2FEA-D50E-52C8ADC7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3466-E771-5E8A-B0DF-5ED3AD096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A011-F8C5-CC4E-9FDF-EA0821B7580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B47B-0302-3354-116F-85119A57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51AE-BB5F-CE11-390C-6FE16D775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4361-AB8B-7D42-B5AC-2EF601D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7297-5879-E2F7-3082-E2A6C96A8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0A61-F9A5-FDFE-FE96-59CFEB538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F7116-324A-2368-EC78-FA172E2C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15" descr="A group of images of different colors&#10;&#10;Description automatically generated">
            <a:extLst>
              <a:ext uri="{FF2B5EF4-FFF2-40B4-BE49-F238E27FC236}">
                <a16:creationId xmlns:a16="http://schemas.microsoft.com/office/drawing/2014/main" id="{2E0FE3A7-AE22-C2E8-B940-F7BC0EDBF1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3863" y="1825625"/>
            <a:ext cx="5568364" cy="4772883"/>
          </a:xfrm>
        </p:spPr>
      </p:pic>
      <p:pic>
        <p:nvPicPr>
          <p:cNvPr id="22" name="Content Placeholder 21" descr="A group of colored graphs&#10;&#10;Description automatically generated with medium confidence">
            <a:extLst>
              <a:ext uri="{FF2B5EF4-FFF2-40B4-BE49-F238E27FC236}">
                <a16:creationId xmlns:a16="http://schemas.microsoft.com/office/drawing/2014/main" id="{26CD4180-91B7-DA29-A056-E41268EEB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4719" y="1861706"/>
            <a:ext cx="5568364" cy="4772883"/>
          </a:xfrm>
        </p:spPr>
      </p:pic>
    </p:spTree>
    <p:extLst>
      <p:ext uri="{BB962C8B-B14F-4D97-AF65-F5344CB8AC3E}">
        <p14:creationId xmlns:p14="http://schemas.microsoft.com/office/powerpoint/2010/main" val="42499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Grecu, Mircea (GSFC-612.0)[MORGAN STATE UNIV.]</dc:creator>
  <cp:lastModifiedBy>Grecu, Mircea (GSFC-612.0)[MORGAN STATE UNIV.]</cp:lastModifiedBy>
  <cp:revision>3</cp:revision>
  <dcterms:created xsi:type="dcterms:W3CDTF">2024-01-09T16:56:20Z</dcterms:created>
  <dcterms:modified xsi:type="dcterms:W3CDTF">2024-01-10T02:53:33Z</dcterms:modified>
</cp:coreProperties>
</file>