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3FF9-3E11-0441-A6CD-2990FF8F0271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C6093-F127-DE41-B69E-C3FB54650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C6093-F127-DE41-B69E-C3FB546503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8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E099-4194-5D7E-B554-CF7C0FCC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05CF2-1ADA-E473-4D1F-FD5256AC7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328C-2E60-6881-A9E5-9DEF30E6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410F-4858-BB3A-F1A9-59E77828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3156-ECE0-7A8B-3B71-81AF1E47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0018-9467-3210-65F7-4C1E8D25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CB363-B1E9-62FC-550D-074A496E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59F0-025D-2DCF-D5EC-D2B4D3D5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93EB8-6A00-A17C-F762-C6835446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EDBD-781B-5653-4E1F-47BD44C0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46917-B109-A3AF-AE2C-B63011B5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48E29-4B53-C3C1-84DB-FB40E718A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523B-0267-2DFF-339A-6CAE4314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26D8-2AAD-BB27-39B8-41CFE453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DA40-66A9-2C59-91A6-191C1BE9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63DB-5560-36F3-5A4F-5997D9E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2F2F-3E69-9749-8146-CFD73700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96A7-BA63-9F78-C176-00A1FA5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9EA0-DF1F-B22D-8EF8-A634DC1A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9B4C-1813-4398-7E6B-569EF241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A6A3-C243-6560-9314-8A2C8A50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1AFC-F175-488E-0A46-8E77A611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4746-BE37-BD2C-BC38-BF919D0B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678D-61E6-6D4C-5E76-C6FB7D34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8323-5B7E-880E-E018-B34D27A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4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C665-F931-2645-18E6-D5210D13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0FCB-E48E-489E-0C70-040C2CBC5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42B6E-2060-985A-C42B-2372F8D9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F2B77-B926-9F56-9EE3-304B2357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377CC-3097-189B-D092-39AD56A6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82362-6F95-4B95-0887-BA982EE9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2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E0FD-A913-8185-24C9-A8929BEA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6BD5-AC1F-6F52-AA2D-99A48679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28058-A1A6-22E8-6057-ABE22018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5163C-F29A-A957-5F17-DD8244C8B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BC73C-F4A7-2849-0AE6-BB9F0FECE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4DB8-B306-2464-31B0-75C3918B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DC386-42D8-4DC3-17E2-C2E8AC7E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05069-5619-C079-1ED2-1B59E8BE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177F-E4DC-55D7-EFF7-0411CA78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3837B-24EC-FFF0-0502-36F2C1B0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8416-AA81-A7CB-8528-EC840A8F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B444F-A28B-1CEB-CF7F-3D326AD2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2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17E2A-A3EB-1879-ACD8-5D96FADB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3C295-209B-B893-8B14-A253DFFA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7CEB-C7FF-2389-91C0-EE0AE8D4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243B-CA07-2C55-D6B4-80424C09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2DDB-5673-9871-45C8-0E63E3E8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86309-853A-CDF6-8F02-AE77656B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6047-A011-B7FE-94E6-B5F3F638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3FE9B-4B2E-0019-4106-D939A1D4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EC42F-052B-9B15-2E5F-9573B07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449C-4FD8-9187-F675-B8C71D61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3226B-8485-434D-127A-28AC71DE1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9D99A-1BEB-D985-B528-F863DD40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74CD-3238-C233-EE16-93745E62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D387C-8E28-D2A1-2EB3-71BF120E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20C9B-E34B-C3CE-0BC5-45CAB6A8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494E4-8AB6-16C3-B250-AFDAA2D8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4B40-812A-31F1-2453-B87359FC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4BEB-3655-CFD7-C84D-3693FA448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8C4D1-7750-3049-AD58-82D35E95A91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8580-52BD-EC61-B427-1C4C38352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AF16-1511-1A2F-B239-A6657D955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CF945-2896-4042-99D5-D2DA15CF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E612-690F-6EB2-93FA-5C9F4186F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E8C57-DAE8-7049-F4AC-6C0E5A17E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6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04831E-698E-37A8-87B1-CCF1E526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HIWRAP observations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F286CA3-F78C-453F-0DAB-6AEBEEA7D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2394" y="1665974"/>
            <a:ext cx="5187671" cy="5187671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E954D27-30A6-903F-075E-11F43A178B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16998" y="1665974"/>
            <a:ext cx="5187671" cy="5187671"/>
          </a:xfrm>
        </p:spPr>
      </p:pic>
    </p:spTree>
    <p:extLst>
      <p:ext uri="{BB962C8B-B14F-4D97-AF65-F5344CB8AC3E}">
        <p14:creationId xmlns:p14="http://schemas.microsoft.com/office/powerpoint/2010/main" val="36545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CC882B-9538-1F4E-7858-826B78DD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Frequency IWC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F35EAE-99EF-EA7A-942A-5A659341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054" y="1690688"/>
            <a:ext cx="6889891" cy="5167419"/>
          </a:xfrm>
        </p:spPr>
      </p:pic>
    </p:spTree>
    <p:extLst>
      <p:ext uri="{BB962C8B-B14F-4D97-AF65-F5344CB8AC3E}">
        <p14:creationId xmlns:p14="http://schemas.microsoft.com/office/powerpoint/2010/main" val="351828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Example of HIWRAP observations</vt:lpstr>
      <vt:lpstr>Dual Frequency IWC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Grecu, Mircea (GSFC-612.0)[MORGAN STATE UNIV.]</dc:creator>
  <cp:lastModifiedBy>Grecu, Mircea (GSFC-612.0)[MORGAN STATE UNIV.]</cp:lastModifiedBy>
  <cp:revision>1</cp:revision>
  <dcterms:created xsi:type="dcterms:W3CDTF">2024-06-16T16:53:36Z</dcterms:created>
  <dcterms:modified xsi:type="dcterms:W3CDTF">2024-06-16T17:05:40Z</dcterms:modified>
</cp:coreProperties>
</file>