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93" d="100"/>
          <a:sy n="93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B4A6-CE19-2509-51EB-19565760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0068-5640-2DE5-AC28-ED546699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1513-7A41-972B-6CD4-6C310C5D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9405-848A-4E8D-6BAC-1C94D176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B54A-AE7C-3854-2D40-97F0B49D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8EE4-C12E-ADDF-8D51-2347EC73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542A7-4ADD-4EAF-2958-A95E551A0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65D3-BF20-1206-C20E-2039FAA0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DD2A-7E77-2E27-23EB-78501F57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A98-3E26-D471-F7C9-844CB56B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32F9E-24AF-5721-8FB5-B56479C84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008F0-0FD3-F00A-816D-ECB52549C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74D4-8138-ED75-260A-303C45D1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BE51-E419-523F-9F65-EFDACFC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67C8-FE01-8E42-B808-198107F9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DB74-BEA8-71BD-88FC-EA661259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3A94-A14F-6655-9032-3262F041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BB9A-05A1-738D-9C37-8C996B8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3681-7284-325B-072B-CB848D7C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D113-EDDA-49AC-CC23-B3C99642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1A00-138A-3FFE-F8F5-FD7B1ED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DF11-6DBA-9BC0-C5C8-DE9489DFD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5C56-3A9A-09B7-8986-526F549C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32D1-8262-A561-AAA1-1F51F066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EC3D-6922-6154-C05A-1BAB03C0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CF2C-36FB-5FED-2FB1-884537BD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4EDF-ABB8-1947-5B67-74167132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6DEE0-5EE6-3745-8B03-138C358D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23F8-B22E-FB28-54C4-F6FFD2CF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E393-2B38-DB2A-7354-E0705F9C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0F614-3ACB-37B5-E575-95D39E65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83B7-F69B-C69F-0D54-48FA28FE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DB11-1394-B572-8E55-1BB8BFBA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EE27A-7485-DAEF-E269-D3D1B7952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9DFF-0EFE-ECBE-4D23-71426B0F4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643E0-BC0C-6DB2-4461-5AD522FE5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65366-8D44-BD26-FBB9-60CA97D8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A85F2-FCE7-5615-9086-A1C22B59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475D7-7A35-6B15-4C73-8A70B38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2916-06D7-20B0-C2E5-87801C2B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BD7A2-9F9D-EE6B-D062-E42D6D52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809FC-80C8-561C-FC7F-62398F08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F8D43-6E1D-82BC-4A28-026CABA4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D9447-3B5D-DCC2-2F10-D33530F1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E4772-FD15-0F4D-F8CD-96080452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79CD0-AFE5-A635-6594-EACBF9A7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A357-0C05-95E6-678C-AD72209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568C-BBEE-9C1D-1867-7639C6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18FF-C974-B90B-ED2D-819804CF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8080-757B-2666-1A02-4C31813C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6BF40-1D01-8DBA-6390-D264F5CD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4ED6-C8A7-19CA-DED0-B1379790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6DFF-51BC-7703-6270-481009D5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C3C90-464A-FF6A-D5E9-0283AE13D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6140C-BC28-A422-3F9D-D86CBD1F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49E6-4018-C8F8-72D9-CB9DE74B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094CE-0F15-F80E-3407-DC2CF8A4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E7DEA-4FF0-A639-DF69-595DED84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B3BF0-AEF6-0821-EE25-1DC95269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6D3E-50A6-2F0E-B24F-956C6A9A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CD8E-0698-2A68-F39D-79CAD6E83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C1D3-DB9E-EB49-BC11-AA1C3856938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3724-8D37-912F-5047-296A89042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5767-B396-823C-E603-0A7E27C85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AC31-6ED0-E94D-974A-34F69474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4353-0002-974D-E756-C241EA4BF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FD0FB-D29E-9700-91E8-D85B4FAB6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28675-3AE4-CCF0-21A4-763724DF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15950"/>
            <a:ext cx="10058400" cy="562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7E976-1D54-4065-F9E0-E6F04E96E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8" t="51844" r="76238" b="33333"/>
          <a:stretch/>
        </p:blipFill>
        <p:spPr>
          <a:xfrm>
            <a:off x="4598079" y="4429919"/>
            <a:ext cx="1080656" cy="8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6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1</cp:revision>
  <dcterms:created xsi:type="dcterms:W3CDTF">2022-06-25T21:13:41Z</dcterms:created>
  <dcterms:modified xsi:type="dcterms:W3CDTF">2022-06-25T21:15:40Z</dcterms:modified>
</cp:coreProperties>
</file>