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65"/>
  </p:normalViewPr>
  <p:slideViewPr>
    <p:cSldViewPr snapToGrid="0" snapToObjects="1">
      <p:cViewPr varScale="1">
        <p:scale>
          <a:sx n="90" d="100"/>
          <a:sy n="90" d="100"/>
        </p:scale>
        <p:origin x="2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A6C0-49E0-7474-6F7D-5D3DE4D31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0A064-B9DA-2010-986B-31B81E81B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78C8-CB27-5C8E-C8D0-A88178BD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C57-349D-AA44-B16C-0B3FEE02337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191E-398D-F379-4C85-74C489DA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C2922-1255-7D3A-75EB-8C2A2221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4289-5708-2848-8536-3452C65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0D3C-1815-BB79-334E-D65137D8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D8BB3-8291-12EA-EC74-7D3019C86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94A4A-9C9A-B46C-DE8B-4AFA381D8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C57-349D-AA44-B16C-0B3FEE02337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9F04-C24E-DEEA-7344-F28631C2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7BE7-5A76-37C0-1D5D-91DC64E8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4289-5708-2848-8536-3452C65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7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1B802-00B6-2060-4DB6-01ABDC6EA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878F1-4B11-8596-1143-0CF19FFC9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21AFD-4F3F-142A-2751-48009F53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C57-349D-AA44-B16C-0B3FEE02337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C889D-A11B-371A-42E6-5245F1DB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B242-EB03-38A9-C349-816D6FA9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4289-5708-2848-8536-3452C65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7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7A48-B9F7-1FF3-06B8-D5FD10EE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4B18D-CF74-BD32-2A71-64D5D4D3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EC7C-CE9C-CA69-DAF0-2869FDB0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C57-349D-AA44-B16C-0B3FEE02337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D6330-DD5C-562B-0C67-A9238D94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D4A32-6C03-0648-8BC2-460AA399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4289-5708-2848-8536-3452C65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B487-C565-1BBF-56BB-5007CA62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8DF2-3879-5BFA-AC93-6B1E5FC7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706E5-722B-1686-D8F0-64A9CB48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C57-349D-AA44-B16C-0B3FEE02337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1780-BA3E-64F4-3849-22BCD90F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C5AF2-4D96-527B-2BB8-2B7B8B92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4289-5708-2848-8536-3452C65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3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841C9-BAEC-55A0-781A-8FF1CC5F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2C1E-9C56-FD99-45C6-CFCB63059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8908B-DD10-74F1-4AB8-D61187F19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DB3BB-9A6C-46E3-7D47-A341B904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C57-349D-AA44-B16C-0B3FEE02337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6B920-FB41-DAD0-63DC-448CAF90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F01D8-A0E1-D285-3DC5-7779F86B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4289-5708-2848-8536-3452C65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B76E-A510-8BB1-F4CB-0A1F298D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DD950-71E6-3CFB-8CF3-E7942C677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4ED10-EC74-7233-B5F2-0940A1A19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C8D7B-4E61-9185-4E97-9A9EE836B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8976B-5E2B-F035-AF0A-FF2198E0F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14C0D-5FE4-4A65-9025-78FE2C06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C57-349D-AA44-B16C-0B3FEE02337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57675-5F77-7055-8E9B-AE8128DB6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8E5C6-0240-7EDE-491C-C7CB6C32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4289-5708-2848-8536-3452C65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4FE5-3105-BA00-2FB6-D44E742C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BE679-0CD0-8003-105B-9E321E5A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C57-349D-AA44-B16C-0B3FEE02337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641D6-66AF-792D-6D23-7E5DB4D0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C42D7-8B3C-66C8-F15F-ADE38A2D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4289-5708-2848-8536-3452C65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D5089-7E9C-50DC-2946-4173C3EE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C57-349D-AA44-B16C-0B3FEE02337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1A4F9-C62E-F5C4-F646-A84303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17DB1-798F-BE28-CCA9-0BF0C5DF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4289-5708-2848-8536-3452C65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4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1AF-D3D3-607F-7708-CC559C72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9CDF-C0B0-4DBE-0A8F-50ED33832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B2611-8454-0880-1938-FA978FDCB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097B1-B4EC-87F0-F6DC-289DDAB4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C57-349D-AA44-B16C-0B3FEE02337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E593A-59E5-6D2A-008D-9FA90A67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EA91-4F1E-D57B-46ED-50F32A6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4289-5708-2848-8536-3452C65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2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30EED-7EAE-2D7A-EE44-9499AF45C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56CD6-2366-E288-9716-BFEAD5413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25F47-0D37-3F43-2C9A-D8683DFB2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1DFBC-8164-E713-A6D9-8F72506D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BC57-349D-AA44-B16C-0B3FEE02337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C67DD-CE32-FAC5-B069-0E9BCC2E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FF8C7-0BFE-2231-F2B2-349F0B10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B4289-5708-2848-8536-3452C65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7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FD828-90CC-3EDC-1358-2F5DF0EB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EE396-42A7-2327-7ABA-DA61A1DC3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8E9F7-61D2-D088-57CC-31647F260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EBC57-349D-AA44-B16C-0B3FEE02337B}" type="datetimeFigureOut">
              <a:rPr lang="en-US" smtClean="0"/>
              <a:t>5/18/22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13B5A-6396-C7C0-797F-8B522C818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E761-4738-5D6B-5822-F53789690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B4289-5708-2848-8536-3452C65E1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7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809888-D43E-6F1E-D4E1-7CEC73CC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00"/>
            <a:ext cx="9144000" cy="5219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D3BBCC-C570-A6E2-D50F-EB4705F4A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07" t="5143" r="14696" b="75970"/>
          <a:stretch/>
        </p:blipFill>
        <p:spPr>
          <a:xfrm>
            <a:off x="7500938" y="2443161"/>
            <a:ext cx="1228725" cy="9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9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Green</dc:creator>
  <cp:lastModifiedBy>Matthew Green</cp:lastModifiedBy>
  <cp:revision>2</cp:revision>
  <dcterms:created xsi:type="dcterms:W3CDTF">2022-05-18T22:43:56Z</dcterms:created>
  <dcterms:modified xsi:type="dcterms:W3CDTF">2022-05-18T22:57:19Z</dcterms:modified>
</cp:coreProperties>
</file>