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400" d="100"/>
          <a:sy n="400" d="100"/>
        </p:scale>
        <p:origin x="-14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5D1E-225E-1EFA-237D-11DF250F0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A08E-1F6C-5FED-0A43-F01FC860B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ED11-5524-3FE6-FC75-EB4E433C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DF3F-3ADE-6336-6692-029AC807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6B46-8D79-5F59-F091-C3ED2B2C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3D95-1BC4-9B4D-5F6D-E140989A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176DA-9FB8-ED14-1588-BB5CA296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D28D-F266-C65E-49AC-CD4A6094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BF82-72ED-447B-4F35-8B11F40C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C4E5-BCBC-DD24-6D68-53CF6E70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9A84-3650-BB63-B63B-424D8A27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A01FD-5E5D-CF0B-61E7-63B80704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1620-B162-7EE8-154F-9E6C52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28CB-8453-0866-F8F9-842AF8F4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25C7-0814-926F-0F89-C23DBBE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0149-CD14-D51D-5678-D341EAE4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78B3-E50B-027E-67BC-3287F30E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C5DC-3387-9F8A-BD56-5B02078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746F-F42A-8A12-E05F-5DBA3FCC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B935-5245-A87C-6146-8DD82D67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927F-CAF5-EDB7-A9C3-A918DDD4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EE6B-D323-DEB9-3D96-51368059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4C1-ED9C-6EE8-4231-B583D90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0580-C6F8-3687-6457-268349F6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59AA-8B9F-1106-F40C-B059D56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7DA-5880-3A5F-D335-517E4837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34A4-BC30-7C0B-BC06-8B2C230A9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18939-E64B-F55A-7496-48537DDA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1957-101A-F93F-F42F-5AE08F2E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F259-1A63-B5C3-3585-E51DC424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12032-8D84-F5FA-D0AE-38179D88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B279-E585-2C8A-C122-DD974DDE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1F558-2BB7-B03D-6C34-3F96A1B4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94C4D-90C7-8BF4-0A77-202DF0A5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217AF-60EF-E00F-88D7-3F2CBE124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E7B3D-31E6-9431-50A4-E176E5DC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FE60-1900-553A-0A6D-5D25D25D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23C0-66A3-B4B1-B00D-12011CAC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5516-FBF4-F550-E777-24869D91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2D3-529E-0AF7-7DDF-93D5E32F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D189D-E093-0F60-BF0E-30553A5B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DD608-8CF4-B541-90A3-E4BEC7A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1952-EE29-3287-CBF8-4681647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1B768-C3B0-C796-7D88-0FB08D4F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418AF-4975-1183-CA3F-43237BF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13918-36E9-ECCF-D7C7-B975E373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D990-6FDE-EA2B-83D2-33952627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A2E-F389-B7B9-5C2B-61648F9F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48ECA-33BF-E6F5-6CEE-DFF9A5C2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9740-5968-0FA9-7216-B3E9ACC3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C4B94-6D42-4BFC-EF4B-C3C04AC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41DB1-FD50-D8D9-06D0-2B25891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D89-EE98-ED14-4A67-C2DF0886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1161F-4F19-AF75-00BE-20AD0354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EB8CC-61A3-B0B0-E074-45F7FA4C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2D441-C2C9-8F9E-4797-523FA9D1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DE8E-F84A-6F85-B0D3-DFEFFDF5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29F2-631A-8C1F-B910-29D61218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F5B4-A1A5-608F-33E5-109DF0E7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ACB0-F4B5-318B-CDD2-E59408B5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A647-DEC3-57CC-3B7D-80AE5745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25A7-F30E-EE4A-89CF-5552EAB50E6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86AF-DBFE-BD47-AF73-093702B0E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2EA7-3269-870E-AB3D-F7E7D1E07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C887-B86A-3948-8A9E-9A35C8A5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8291C-501C-6992-DA4B-5457D99F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1EC81-C6E5-6AF8-3525-8FB044884A02}"/>
              </a:ext>
            </a:extLst>
          </p:cNvPr>
          <p:cNvSpPr txBox="1"/>
          <p:nvPr/>
        </p:nvSpPr>
        <p:spPr>
          <a:xfrm>
            <a:off x="8343609" y="101210"/>
            <a:ext cx="245470" cy="655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D0E5-FE49-65BA-8669-68A818CAA4FB}"/>
              </a:ext>
            </a:extLst>
          </p:cNvPr>
          <p:cNvCxnSpPr/>
          <p:nvPr/>
        </p:nvCxnSpPr>
        <p:spPr>
          <a:xfrm>
            <a:off x="8343609" y="1594965"/>
            <a:ext cx="245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D2EFF6-2917-BA5C-5305-D112F575A572}"/>
              </a:ext>
            </a:extLst>
          </p:cNvPr>
          <p:cNvCxnSpPr/>
          <p:nvPr/>
        </p:nvCxnSpPr>
        <p:spPr>
          <a:xfrm>
            <a:off x="8343609" y="5024547"/>
            <a:ext cx="245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2F63-D802-DBA5-AAB4-A3BAE6B632E6}"/>
              </a:ext>
            </a:extLst>
          </p:cNvPr>
          <p:cNvCxnSpPr/>
          <p:nvPr/>
        </p:nvCxnSpPr>
        <p:spPr>
          <a:xfrm>
            <a:off x="8343609" y="3309755"/>
            <a:ext cx="245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51B97-D823-F5C7-9402-F3796CE5A188}"/>
              </a:ext>
            </a:extLst>
          </p:cNvPr>
          <p:cNvSpPr txBox="1"/>
          <p:nvPr/>
        </p:nvSpPr>
        <p:spPr>
          <a:xfrm rot="5400000">
            <a:off x="7779832" y="754189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Entire Experiment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BBED8-1F22-AD4D-C207-C3E02AA2AD74}"/>
              </a:ext>
            </a:extLst>
          </p:cNvPr>
          <p:cNvSpPr txBox="1"/>
          <p:nvPr/>
        </p:nvSpPr>
        <p:spPr>
          <a:xfrm rot="5400000">
            <a:off x="8092685" y="231386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B8CB4-9928-5063-EFD0-588D872E2C3B}"/>
              </a:ext>
            </a:extLst>
          </p:cNvPr>
          <p:cNvSpPr txBox="1"/>
          <p:nvPr/>
        </p:nvSpPr>
        <p:spPr>
          <a:xfrm rot="5400000">
            <a:off x="8092685" y="398676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75F92-F5B1-2933-0FA4-0FF31588198F}"/>
              </a:ext>
            </a:extLst>
          </p:cNvPr>
          <p:cNvSpPr txBox="1"/>
          <p:nvPr/>
        </p:nvSpPr>
        <p:spPr>
          <a:xfrm rot="5400000">
            <a:off x="8092683" y="570156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7884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1</cp:revision>
  <dcterms:created xsi:type="dcterms:W3CDTF">2023-02-06T00:16:15Z</dcterms:created>
  <dcterms:modified xsi:type="dcterms:W3CDTF">2023-02-06T00:21:37Z</dcterms:modified>
</cp:coreProperties>
</file>