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>
        <p:scale>
          <a:sx n="310" d="100"/>
          <a:sy n="310" d="100"/>
        </p:scale>
        <p:origin x="-7264" y="-8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B323C-C696-154B-87AD-62FD93C73074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6CDBE-091A-2A47-99F4-94EEB52D4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3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6CDBE-091A-2A47-99F4-94EEB52D40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69FA-83E4-6F40-9F9C-0C6E46846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7B3F4-0564-4742-A56D-F13F0A9A3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F618A-E96F-9441-BD24-31BE34F4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9FD9-3829-0942-93CF-3F490AA8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EF82E-A2BC-B146-8A26-FAFAD32C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0FEA-4218-B341-968D-8CC060CF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D815-B9A2-C94B-BBDD-20B79BFDB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4D31-8E6D-8B44-9E61-56923A29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3F785-F0A3-CB43-A612-224E8ECD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BEECB-0EC5-4B4D-AEFC-B131C003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5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070C6-593D-4F4D-AA73-D62FC6208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CAFFB-0E1A-8D48-8CCA-B0F63C8E9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37273-6E48-0442-88F6-01BB726A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B9A43-1F34-674F-B6F7-9676BCA8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14B13-EDAC-174F-A799-F0E5073B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5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65B4-EA19-DE49-974D-35E702B2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367F-49D8-C64D-9351-B2548728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39B44-F653-6D43-84A6-8E7D9384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3BF50-9F27-9C45-80FE-276737A7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E7EE7-DC70-2D41-86EF-9815529F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A4E5-F186-5747-8414-6766AE09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9E0F7-9C67-3045-A4E9-1A26E135B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08AB-DC11-A34B-8BF2-0E8B183A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4A24-8FBE-E648-902F-7FDA21E3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9435A-192C-0646-AD84-EECFF515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5479-6049-B44F-8D32-D3CF2AD1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6452-709E-1743-ABD1-6F9858547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36316-D37C-C840-812B-0DD7EE183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E1C0E-ECF5-2942-A6E1-A460A796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1AD33-AB29-6E49-9673-9FEAFD98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1A8C4-BAD3-6A45-ACC5-B62428D3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0146-9DA4-7246-8C81-3C1DEEDB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17D38-88BE-B548-A595-24856F5B1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AB076-B4A7-2B47-A9D3-E8615CA7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E1C0C-714E-E44C-B0E3-4E55BD0FA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FC66E-06C5-AC48-A92A-93C9F897F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9B6AF-C81C-1846-BD2C-A592136A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62B66-A87A-E041-8698-0BC6A91E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9D9EA-B311-7F4E-9952-B1A76BC1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F278-6852-C74C-B112-CE6093AF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2187-98C7-E744-B8E4-064DE208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D7FF4-D3AF-2B49-937E-62EAA809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6AB38-DEF6-E946-A3B7-C47FD601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5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0F1ED-3E38-6447-BD27-3B50C6B7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9052E-4DF2-F543-AC4A-48658263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8A8B0-20B5-8649-A5D5-5DF39463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0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C4AE-134C-354C-8BD3-73886877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21AB9-0415-BD45-B215-5C8F110E0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4BCC8-E313-8D42-9D3A-4C7B3922E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E752C-5602-B94D-9965-728D4038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A8228-2295-4847-A64C-2C2A3D62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7417-85F3-C340-A680-284E85C8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4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F356-9FC7-F24F-B736-EFB96721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A01D6-0954-504D-93D9-A4BE41E86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446CD-2581-344B-AD2F-83F4814D6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19A30-2062-2446-995D-02558528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DF03-A4DB-054C-964F-7D0763045C3A}" type="datetimeFigureOut">
              <a:rPr lang="en-US" smtClean="0"/>
              <a:t>4/8/22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29154-37E6-3B4A-B9BA-0C5389AF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B031A-CEB5-CF47-9E40-039922B3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9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2BEE2-B9F8-D44E-9D80-968A186F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61BE4-17DF-5444-9A45-AE6AC7FA3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A3AD6-BDB5-B64C-8321-963DA547E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DF03-A4DB-054C-964F-7D0763045C3A}" type="datetimeFigureOut">
              <a:rPr lang="en-US" smtClean="0"/>
              <a:t>4/8/22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44325-2C04-0041-8DDB-C27764269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787AF-6F66-3A4B-906F-7F3A1BC52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BDEA8-CD5B-1049-BC6C-B6F9F1698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6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61E871-0537-9743-AB9E-50DB7C465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237" y="-1"/>
            <a:ext cx="4575927" cy="6863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8FB6C4-5EEA-4240-8296-96E25FEBCB4C}"/>
              </a:ext>
            </a:extLst>
          </p:cNvPr>
          <p:cNvSpPr txBox="1"/>
          <p:nvPr/>
        </p:nvSpPr>
        <p:spPr>
          <a:xfrm rot="5400000">
            <a:off x="5621706" y="3184905"/>
            <a:ext cx="65838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Entire Experiment                   Phase 1		  Phase 2		Phase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57B897-2EE2-F44E-A040-2183F890EFD7}"/>
              </a:ext>
            </a:extLst>
          </p:cNvPr>
          <p:cNvCxnSpPr/>
          <p:nvPr/>
        </p:nvCxnSpPr>
        <p:spPr>
          <a:xfrm>
            <a:off x="8775133" y="1571145"/>
            <a:ext cx="27598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7236B-C04F-684E-A38A-1C8FBBF0AB02}"/>
              </a:ext>
            </a:extLst>
          </p:cNvPr>
          <p:cNvCxnSpPr/>
          <p:nvPr/>
        </p:nvCxnSpPr>
        <p:spPr>
          <a:xfrm>
            <a:off x="8775133" y="3285645"/>
            <a:ext cx="27598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217847-B5D7-E64F-A427-AECF5B5B071D}"/>
              </a:ext>
            </a:extLst>
          </p:cNvPr>
          <p:cNvCxnSpPr>
            <a:cxnSpLocks/>
          </p:cNvCxnSpPr>
          <p:nvPr/>
        </p:nvCxnSpPr>
        <p:spPr>
          <a:xfrm>
            <a:off x="8775133" y="5000145"/>
            <a:ext cx="28233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1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Green</dc:creator>
  <cp:lastModifiedBy>Matthew Green</cp:lastModifiedBy>
  <cp:revision>3</cp:revision>
  <dcterms:created xsi:type="dcterms:W3CDTF">2022-04-08T00:26:02Z</dcterms:created>
  <dcterms:modified xsi:type="dcterms:W3CDTF">2022-04-08T20:17:02Z</dcterms:modified>
</cp:coreProperties>
</file>