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8"/>
  </p:normalViewPr>
  <p:slideViewPr>
    <p:cSldViewPr snapToGrid="0" snapToObjects="1">
      <p:cViewPr>
        <p:scale>
          <a:sx n="400" d="100"/>
          <a:sy n="400" d="100"/>
        </p:scale>
        <p:origin x="-17624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9492-2589-D34C-8B60-1B75563D4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43B08-61F2-9E49-BF8B-20EE444B0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10B2-EC3A-A048-9B46-6B8613C2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A1955-8037-DD4A-A4E1-DBA221AA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ED80-6E86-A24F-B9A7-2CF95918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AD93-EF68-AD4A-83B6-6BDFE92A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F6B0D-B0B6-7A4B-A9FA-407166C4C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88C8D-5F14-354C-A3BB-0289ADC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633EF-2834-5A40-B5BC-7584112A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782E9-E560-2F40-819C-9DCCDA04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3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D6948-DB9B-C24A-A9AD-6D8223A8C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87CA6-A9FD-1D4D-99F0-3FBD37D5B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CF53E-4644-D941-A416-1A912F86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A2514-CEA8-D54A-99F1-1C66A25E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61A48-0595-DA46-9403-6401557B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5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A5C6-BB56-E046-A7E5-0A83C131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A324-F68E-6E4C-B036-1DFD5573B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F8548-E49C-8C44-8969-C973257A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CF1F-7B1D-C246-8A6B-99983F76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73341-339A-4D4F-9ED8-786B23B0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7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AD6F-04E0-9340-9495-504188B0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22628-7CB6-CD4F-8293-C25DFFF1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69500-82FF-BB4D-A3D8-80A99979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AF23-02EB-A747-B5CD-65530F00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ADEF-806C-CA45-8F61-972EB6D4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0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2F93-7C49-5549-B26D-A778BB3D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6B10-DCCC-2C49-A244-B90478252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0E8CF-F9AD-BD49-A83C-EC44CB80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08FD0-DACC-C943-A325-56A83F03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8E03-7E16-6243-8EB8-F999CA7B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69DD6-76D7-3547-AAB2-D819C0B1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5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2EDF-6181-AC45-B069-C65F84EA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18FA4-5EE0-A04A-98A9-42CD229BB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4EC02-1444-DD46-AAFE-BDB96865E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9BF44-EAA1-7C45-9E5A-0F905A898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B4ED1-4DA3-A541-A260-CA4DAFF68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FC85EA-A879-2840-9B0B-FEB5CE3F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A19A3-5E6D-6248-9CF3-9E7CDDE4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11D91-BC56-DD4B-9EC4-DC6318E8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A741-9878-0E4F-BC7D-9E076FEA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FF1E1-D82E-5C4B-B675-660DABD6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E24EC-D2FB-544A-A84A-130E511D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60969-C0E8-A940-8909-F6BD3953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A98AF-BE2C-7141-BBB8-771E2518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F7A4E-16B4-394F-A6C1-44761E68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BD4EE-54EC-C947-9895-6C6F9CEE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1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9139-7C9E-1448-A9B2-EF99AD05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48F5-A3C6-F142-8E0E-3446CA90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C7880-3429-1845-BDFD-7A9E40A84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90DFF-8B71-A444-8057-D95A95C6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E07B6-0136-FC4E-A482-8139EE43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FD723-8CD1-3E44-AE26-6CD8160D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1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3A41-DECB-4B41-8DDF-28F96477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2DEAC-E8DD-0E4C-B192-BC1C2D22F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2A271-B432-1A4B-B29B-BFE2B65BA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5201F-629A-1A4B-A3C2-85D835F0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1DDC5-D446-4A45-BD68-2008ADDA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F838F-9CB2-434E-994E-CF9B6336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6930B-A7E2-B142-B48B-8E6B9AA1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69F53-19E5-BE48-8CF2-9023775DB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0DD6-2E26-DC4D-B8C6-3AED4B813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60D54-5584-2C49-B169-537EA08DD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91FB4-5259-D944-9D8D-07204DD7B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2771DA-062A-1942-A140-92CC66BD4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65" y="23976"/>
            <a:ext cx="6264522" cy="6834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43CF46-6829-2C45-803B-7F8BBF651EDC}"/>
              </a:ext>
            </a:extLst>
          </p:cNvPr>
          <p:cNvSpPr txBox="1"/>
          <p:nvPr/>
        </p:nvSpPr>
        <p:spPr>
          <a:xfrm rot="5400000">
            <a:off x="5605900" y="3177403"/>
            <a:ext cx="65838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Entire Experiment                   Phase 1		  Phase 2	                  Phase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14CB18-D5D0-F942-AAD2-D190C012999F}"/>
              </a:ext>
            </a:extLst>
          </p:cNvPr>
          <p:cNvCxnSpPr/>
          <p:nvPr/>
        </p:nvCxnSpPr>
        <p:spPr>
          <a:xfrm>
            <a:off x="8759327" y="1483568"/>
            <a:ext cx="2743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D10164-313E-3745-82C4-7D16D67CC5C0}"/>
              </a:ext>
            </a:extLst>
          </p:cNvPr>
          <p:cNvCxnSpPr>
            <a:cxnSpLocks/>
          </p:cNvCxnSpPr>
          <p:nvPr/>
        </p:nvCxnSpPr>
        <p:spPr>
          <a:xfrm>
            <a:off x="8759327" y="4896693"/>
            <a:ext cx="2743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A9223C-6B2E-5E45-939E-C919EFDC0240}"/>
              </a:ext>
            </a:extLst>
          </p:cNvPr>
          <p:cNvCxnSpPr>
            <a:cxnSpLocks/>
          </p:cNvCxnSpPr>
          <p:nvPr/>
        </p:nvCxnSpPr>
        <p:spPr>
          <a:xfrm>
            <a:off x="8759327" y="3188543"/>
            <a:ext cx="2743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5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Green</dc:creator>
  <cp:lastModifiedBy>Matthew Green</cp:lastModifiedBy>
  <cp:revision>2</cp:revision>
  <dcterms:created xsi:type="dcterms:W3CDTF">2022-04-08T00:46:53Z</dcterms:created>
  <dcterms:modified xsi:type="dcterms:W3CDTF">2022-04-08T15:34:15Z</dcterms:modified>
</cp:coreProperties>
</file>