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4708-2C32-C245-B4C2-20CF51D20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E9B1-3E84-154F-88F5-EAC42A48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AFDD-61B6-3949-B51D-B6730D57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9576-D77B-EA4C-B7D7-E4A51DBD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7604-AA24-634F-BA23-5B7DEC99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AB7-F464-4C48-B8B0-53D7EE1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B7AB-D5DC-2C4A-9119-A34D4ED91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BB4B-D358-E640-9697-1C36572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AB2-581C-6D48-813B-9F561DB3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702F-7EE9-D24E-8CAF-CAB28B11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72F1B-9DC8-4449-B362-2A24A91CA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6BBAE-74E2-6B44-8669-50A1ADB5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93CD-CCE5-8E4E-85B0-6937EAE0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CBF4-AC96-244B-83DF-62FE5BE4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A80E-3FE2-0846-B680-B33D5548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11F3-2A1D-504D-B7A6-15C17CC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29C9-41CA-F241-8AAA-E81DC9E8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D8FC0-054F-8F4E-80EA-71FF6D4B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8228-3590-2446-B74C-D79D9996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12CB-6649-B748-AA19-B49717A0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8005-CADE-B24F-8E2C-2D440C85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7B76-F197-9E48-AB3F-CD4C0AE8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AB5E-59A1-454F-99AA-C805B78D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8E3B-2CF3-2A40-97EA-99208C8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8774-3E68-B343-85AB-6807AD6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C1F-9053-6D46-A9C2-B9159D09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8E37-08EB-3D41-91B0-3995D416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B6BB6-BCE3-124B-A49E-E05FEE2C0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28FB-F260-1742-9CC0-45BDFAB6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9071-77FA-3141-985E-AFB771AA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3B98-DE61-8A4F-8B14-09DE2F7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EAD9-4177-E747-9DD4-55108A90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E70F2-FB44-BD42-AB91-4F6CD193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E6612-FF57-304B-90C8-C13844AD8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7675F-3708-2C49-89B5-40C1D3DC8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3CE8A-491D-D94F-A5FD-129F2C846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0B018-97D3-B84C-B3A5-954D4069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6BBD4-3DE1-8F43-8DFB-2B761843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2DA03-CA92-9A4D-8B3E-10BC7B9D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7F4D-F0ED-8B44-986D-C94A3342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51DB5-14EB-DC45-89C1-A81F6C7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632D7-1E81-C64E-8CAD-894193FA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C07B-6B33-7B4E-91C5-B812663E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ECAEE-020E-8344-9FE6-38A21E0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D536C-451D-5A4B-B520-DA09BE93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93350-BD81-884A-BB22-96CE409C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11F-FAEF-ED4D-8C43-5795A0BE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040-4608-3345-AB9B-48C49710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A01B8-B766-FF48-B55E-64370CA0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B223-5F64-6F48-948C-51898D1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4E85-7017-4049-9AC2-C2D2D232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FEE1-408D-6247-B7EC-7B831DE5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1D4A-432D-5C4C-898B-65C2E7EA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82A08-CDE4-9045-95DB-2AE990137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44CF-4347-9349-BF8B-B7ACDF2A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4C492-E196-E349-ABA6-E1F00865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4C93-8A22-A84E-826A-6E649151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44E2-7B69-8A47-A120-22BE020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F1FA2-8237-4041-8645-CD0D10E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E1B0-81C3-7242-9B6C-D931FB71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0327-D593-8D47-81CE-04CFF571E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F3BC-281F-0B46-A07E-30C32D1C9F8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39BEB-E306-D24D-B3E0-F22D014ED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A8EB-D1AF-6C40-8EF5-37ADC4E4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7647-7B8E-F749-887A-78D312B9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2887-3B19-CD43-A5C7-FAF83A907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C582F-50D1-D946-ACB5-3A3EA5978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Matthew Green</a:t>
            </a:r>
          </a:p>
          <a:p>
            <a:r>
              <a:rPr lang="en-US" dirty="0">
                <a:latin typeface="Garamond" panose="02020404030301010803" pitchFamily="18" charset="0"/>
              </a:rPr>
              <a:t>Spring Health Data Scientist Assessment</a:t>
            </a:r>
          </a:p>
          <a:p>
            <a:r>
              <a:rPr lang="en-US" dirty="0">
                <a:latin typeface="Garamond" panose="02020404030301010803" pitchFamily="18" charset="0"/>
              </a:rPr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42948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FA97-9079-4A4F-86D7-0D2A0FC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About Me!</a:t>
            </a:r>
          </a:p>
        </p:txBody>
      </p:sp>
      <p:pic>
        <p:nvPicPr>
          <p:cNvPr id="5" name="Content Placeholder 4" descr="A picture containing water, outdoor, sky, mountain&#10;&#10;Description automatically generated">
            <a:extLst>
              <a:ext uri="{FF2B5EF4-FFF2-40B4-BE49-F238E27FC236}">
                <a16:creationId xmlns:a16="http://schemas.microsoft.com/office/drawing/2014/main" id="{C0EFF885-4F98-BC48-B110-1DFC4FA8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4000" y="4084723"/>
            <a:ext cx="3210869" cy="2408152"/>
          </a:xfrm>
        </p:spPr>
      </p:pic>
      <p:pic>
        <p:nvPicPr>
          <p:cNvPr id="13" name="Picture 12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C8B5018-E1D3-9042-8930-4058247E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796" y="185350"/>
            <a:ext cx="2808073" cy="3744097"/>
          </a:xfrm>
          <a:prstGeom prst="rect">
            <a:avLst/>
          </a:prstGeom>
        </p:spPr>
      </p:pic>
      <p:pic>
        <p:nvPicPr>
          <p:cNvPr id="15" name="Picture 14" descr="A person holding a stick in a river&#10;&#10;Description automatically generated with low confidence">
            <a:extLst>
              <a:ext uri="{FF2B5EF4-FFF2-40B4-BE49-F238E27FC236}">
                <a16:creationId xmlns:a16="http://schemas.microsoft.com/office/drawing/2014/main" id="{F7BA886A-0764-3640-8F9B-89288154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31" y="3428999"/>
            <a:ext cx="3076120" cy="3243649"/>
          </a:xfrm>
          <a:prstGeom prst="rect">
            <a:avLst/>
          </a:prstGeom>
        </p:spPr>
      </p:pic>
      <p:pic>
        <p:nvPicPr>
          <p:cNvPr id="17" name="Picture 16" descr="A picture containing water, outdoor, person, sky&#10;&#10;Description automatically generated">
            <a:extLst>
              <a:ext uri="{FF2B5EF4-FFF2-40B4-BE49-F238E27FC236}">
                <a16:creationId xmlns:a16="http://schemas.microsoft.com/office/drawing/2014/main" id="{DC2E7B67-D6BA-E64E-8B33-60B0E300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909" y="365125"/>
            <a:ext cx="3612230" cy="24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73EF-130F-6D49-9641-74D6A55D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9154-AF05-E141-839B-BC1D9BE7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4143-B572-A640-8CFD-E1CE0B52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7C94-E9EC-D943-AD2F-E6F5581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29C1-8665-5E43-87D5-A163E3B0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2A16-B75A-3041-8929-7D18ED0D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25A-93C1-064F-A3BA-19A39E0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1027-FCDC-294B-A270-3E57735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9EE3-A736-C744-B261-F09EC395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A8CC-217F-1349-BCCC-20737900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PowerPoint Presentation</vt:lpstr>
      <vt:lpstr>About Me!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3</cp:revision>
  <dcterms:created xsi:type="dcterms:W3CDTF">2021-11-02T00:35:05Z</dcterms:created>
  <dcterms:modified xsi:type="dcterms:W3CDTF">2021-11-02T00:55:43Z</dcterms:modified>
</cp:coreProperties>
</file>