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8B07-03CF-BE4A-BEDE-356DB5FC5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DBF9F-8045-4F46-8320-1ABECEDFE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9549-D22E-1D46-8AC2-FDF0424C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69747-87B7-EB46-9C29-52B3D224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8FC9-AA7D-C644-849D-0EA51D02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82A4-4784-364A-88FC-DCF36A9D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5555A-C04A-3C46-92FC-C6940C8FA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8CF3-BB14-AF41-B89A-1146130C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6B34-A3FA-434F-AC53-83B61C3E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A4C2-083D-0B46-96EC-8027DA6E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5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30D36-C05D-2040-824A-A0C20A7E4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C2E20-E35A-624D-981E-F1090127A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F97FA-404C-A04D-898B-963C6CB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D546-FAD2-5F4B-839E-5F57B512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C2D61-BDE6-CE4F-8536-4AA015AC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E61-4275-1246-A5DB-04DB6CF0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3F01-8025-184A-9C5E-7DEE17A5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E5C77-DE6F-F041-A2CE-6444720F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9E581-0002-2D4D-B51B-E80ED828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86D1-839C-434B-9D70-C27BA54D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0C89-D8C3-1047-9466-09552E88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95D76-51A6-E54C-B44A-CD3E6C91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7A6F-2FDB-AE46-A5A6-A694A7A5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35E7E-6382-9A47-AE88-2E4EC055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F5BB-B1D7-D240-9CDE-B99F314C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6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28D5-CC42-404B-BB55-D5B02126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058A-70E9-794D-8547-93059AB1A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8994B-263A-084C-AB14-FB09550D6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E13D2-0815-4949-8347-32031E6A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D7AF4-6CBA-8347-AEF2-7DFBF7CE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EAB7E-E878-3C45-A4C7-D0A20BDB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0BBE-E55C-154C-8240-953CB6CE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A7F3-B058-F140-94CE-428DDB51F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5B02F-A35A-434A-9123-F5DB623E2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1A442-B685-A94D-8BAD-DFAB69BB2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75D2F-C48A-7F41-A2D2-0C36ECF8C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E7451-D7E3-3946-AE4B-16F38BD4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56F9E-A2FC-C94B-9169-FBB5D936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8A2D7-981B-4549-9170-B59E7A76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4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60A8-50CB-6A4D-8CC1-4A453409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E3367-4C74-504E-8B2E-358DC6AE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536BF-820C-1C42-9C3E-F2D62033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6081-9F92-B24F-B1D3-E3A96D69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7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F1BCA-2AC8-5540-B0E0-5D8A848C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D6FC4-E3ED-894C-B0AF-B0A43137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CC55C-CCA9-6B4F-AB1B-F8A3F5CD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771E-9FDE-B843-9F2E-BCC6A4EE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421F-FA01-5A4F-B954-06A43FB7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42E61-9F3E-1048-8F87-6DD67CB1A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45FF2-1F81-DF4F-BCFA-6BBA6475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CFD72-066E-FB4F-BF1A-C38616A1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697A2-B51E-E046-B919-B7D9C5A0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4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70E8-D8DD-CA48-84C1-B50CC05C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C43C5-69A5-CC41-88A2-3B45163FF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14384-334B-404A-B036-D4E1C21DB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0A1C1-860E-314D-B859-C266D730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C686-9976-1440-A018-77AEB184CF8E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18599-0E1D-AF45-9AE4-7958C4CB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B865A-D2DA-7D47-9D2B-6E48A9B3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7ED53-A86E-5240-8F42-E4DC794F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61945-611C-8D4B-A064-57B31B7D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CA0FE-C10E-924D-A6B7-4CFF0751B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C686-9976-1440-A018-77AEB184CF8E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BDD5C-85EF-5343-A197-CAF16D746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780A-A9C3-8643-9208-8365C1A86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8931-29C3-5347-91F8-7D8475F6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36A16-F5E3-174F-B15B-6482664EB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3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92ADF-FFF4-A146-8C7B-A4851A51B92B}"/>
              </a:ext>
            </a:extLst>
          </p:cNvPr>
          <p:cNvSpPr txBox="1"/>
          <p:nvPr/>
        </p:nvSpPr>
        <p:spPr>
          <a:xfrm>
            <a:off x="2586038" y="642938"/>
            <a:ext cx="147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0.28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9FEF3-A17B-2140-BB7C-6AF9104BBDE1}"/>
              </a:ext>
            </a:extLst>
          </p:cNvPr>
          <p:cNvSpPr txBox="1"/>
          <p:nvPr/>
        </p:nvSpPr>
        <p:spPr>
          <a:xfrm>
            <a:off x="5358338" y="3681611"/>
            <a:ext cx="147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0.32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6E280-ADD7-F346-BF90-FE61E98B7B82}"/>
              </a:ext>
            </a:extLst>
          </p:cNvPr>
          <p:cNvSpPr txBox="1"/>
          <p:nvPr/>
        </p:nvSpPr>
        <p:spPr>
          <a:xfrm>
            <a:off x="7897678" y="5735637"/>
            <a:ext cx="147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0.28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D6173-F58D-994D-921F-AFD339BCC783}"/>
              </a:ext>
            </a:extLst>
          </p:cNvPr>
          <p:cNvSpPr txBox="1"/>
          <p:nvPr/>
        </p:nvSpPr>
        <p:spPr>
          <a:xfrm>
            <a:off x="3323699" y="4772162"/>
            <a:ext cx="147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0.5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1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Green</dc:creator>
  <cp:lastModifiedBy>Matthew Green</cp:lastModifiedBy>
  <cp:revision>1</cp:revision>
  <dcterms:created xsi:type="dcterms:W3CDTF">2022-02-07T23:51:37Z</dcterms:created>
  <dcterms:modified xsi:type="dcterms:W3CDTF">2022-02-07T23:53:47Z</dcterms:modified>
</cp:coreProperties>
</file>