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94592"/>
  </p:normalViewPr>
  <p:slideViewPr>
    <p:cSldViewPr snapToGrid="0" snapToObjects="1">
      <p:cViewPr>
        <p:scale>
          <a:sx n="89" d="100"/>
          <a:sy n="89" d="100"/>
        </p:scale>
        <p:origin x="16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6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5238-8870-4241-B0B5-74F561A9DAF8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2D79-F9D2-6C44-8D64-58E15AE5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91400" y="448409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publisherID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887416" y="143608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phone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1977" y="923193"/>
            <a:ext cx="636007" cy="394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6"/>
            <a:endCxn id="20" idx="1"/>
          </p:cNvCxnSpPr>
          <p:nvPr/>
        </p:nvCxnSpPr>
        <p:spPr>
          <a:xfrm flipV="1">
            <a:off x="1680308" y="1734188"/>
            <a:ext cx="468590" cy="123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4"/>
            <a:endCxn id="20" idx="0"/>
          </p:cNvCxnSpPr>
          <p:nvPr/>
        </p:nvCxnSpPr>
        <p:spPr>
          <a:xfrm>
            <a:off x="2541573" y="923193"/>
            <a:ext cx="300941" cy="28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788" y="1468313"/>
            <a:ext cx="1647520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representative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84096" y="197807"/>
            <a:ext cx="1347773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employeeID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555036" y="197807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phone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61459" y="5655795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customerID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080344" y="5925209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86435" y="3923941"/>
            <a:ext cx="1784242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customerPhone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78742" y="197807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firstName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0623016" y="1058732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555036" y="1991071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9581662" y="5949796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firstName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954741" y="4887712"/>
            <a:ext cx="1444274" cy="908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lastName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0555036" y="2861857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hours worked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17" idx="1"/>
            <a:endCxn id="19" idx="3"/>
          </p:cNvCxnSpPr>
          <p:nvPr/>
        </p:nvCxnSpPr>
        <p:spPr>
          <a:xfrm flipH="1" flipV="1">
            <a:off x="3151173" y="4700953"/>
            <a:ext cx="5003799" cy="35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0" idx="3"/>
          </p:cNvCxnSpPr>
          <p:nvPr/>
        </p:nvCxnSpPr>
        <p:spPr>
          <a:xfrm flipH="1" flipV="1">
            <a:off x="3536129" y="1734188"/>
            <a:ext cx="5585663" cy="65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2"/>
          </p:cNvCxnSpPr>
          <p:nvPr/>
        </p:nvCxnSpPr>
        <p:spPr>
          <a:xfrm flipH="1">
            <a:off x="9031869" y="2362925"/>
            <a:ext cx="510335" cy="2170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011942" y="4270219"/>
            <a:ext cx="332174" cy="26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8" idx="3"/>
          </p:cNvCxnSpPr>
          <p:nvPr/>
        </p:nvCxnSpPr>
        <p:spPr>
          <a:xfrm flipV="1">
            <a:off x="9542203" y="4589358"/>
            <a:ext cx="505528" cy="15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4" idx="2"/>
          </p:cNvCxnSpPr>
          <p:nvPr/>
        </p:nvCxnSpPr>
        <p:spPr>
          <a:xfrm flipV="1">
            <a:off x="9542203" y="5341984"/>
            <a:ext cx="412538" cy="81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3" idx="1"/>
          </p:cNvCxnSpPr>
          <p:nvPr/>
        </p:nvCxnSpPr>
        <p:spPr>
          <a:xfrm flipH="1" flipV="1">
            <a:off x="9375263" y="5577046"/>
            <a:ext cx="397997" cy="486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7" idx="0"/>
            <a:endCxn id="17" idx="2"/>
          </p:cNvCxnSpPr>
          <p:nvPr/>
        </p:nvCxnSpPr>
        <p:spPr>
          <a:xfrm flipV="1">
            <a:off x="8734501" y="5583116"/>
            <a:ext cx="114087" cy="34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6" idx="7"/>
          </p:cNvCxnSpPr>
          <p:nvPr/>
        </p:nvCxnSpPr>
        <p:spPr>
          <a:xfrm flipV="1">
            <a:off x="7878175" y="5283045"/>
            <a:ext cx="715328" cy="486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54972" y="4533901"/>
            <a:ext cx="1387231" cy="104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endCxn id="41" idx="2"/>
          </p:cNvCxnSpPr>
          <p:nvPr/>
        </p:nvCxnSpPr>
        <p:spPr>
          <a:xfrm flipV="1">
            <a:off x="10229957" y="1448525"/>
            <a:ext cx="393059" cy="109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5" idx="2"/>
          </p:cNvCxnSpPr>
          <p:nvPr/>
        </p:nvCxnSpPr>
        <p:spPr>
          <a:xfrm flipH="1" flipV="1">
            <a:off x="9832899" y="2199557"/>
            <a:ext cx="722137" cy="105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229957" y="2130596"/>
            <a:ext cx="393059" cy="6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35" idx="3"/>
          </p:cNvCxnSpPr>
          <p:nvPr/>
        </p:nvCxnSpPr>
        <p:spPr>
          <a:xfrm flipV="1">
            <a:off x="10103099" y="863224"/>
            <a:ext cx="643535" cy="63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8" idx="0"/>
            <a:endCxn id="40" idx="4"/>
          </p:cNvCxnSpPr>
          <p:nvPr/>
        </p:nvCxnSpPr>
        <p:spPr>
          <a:xfrm flipV="1">
            <a:off x="9542204" y="977392"/>
            <a:ext cx="290695" cy="336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8734501" y="933348"/>
            <a:ext cx="225054" cy="424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91400" y="3535375"/>
            <a:ext cx="1253766" cy="4981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ISBN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241149" y="5935107"/>
            <a:ext cx="1153554" cy="6583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genre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91400" y="5813837"/>
            <a:ext cx="1784242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Author name(s)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39551" y="4347276"/>
            <a:ext cx="1044368" cy="532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/>
                </a:solidFill>
              </a:rPr>
              <a:t>Title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203169" y="5058508"/>
            <a:ext cx="1416617" cy="6583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publisherID</a:t>
            </a:r>
            <a:r>
              <a:rPr lang="en-US" sz="1200" dirty="0" smtClean="0">
                <a:solidFill>
                  <a:schemeClr val="tx1"/>
                </a:solidFill>
              </a:rPr>
              <a:t>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00887" y="5277811"/>
            <a:ext cx="962667" cy="669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price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94" idx="3"/>
          </p:cNvCxnSpPr>
          <p:nvPr/>
        </p:nvCxnSpPr>
        <p:spPr>
          <a:xfrm flipH="1">
            <a:off x="3045160" y="3955065"/>
            <a:ext cx="26902" cy="315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3" idx="5"/>
          </p:cNvCxnSpPr>
          <p:nvPr/>
        </p:nvCxnSpPr>
        <p:spPr>
          <a:xfrm>
            <a:off x="1361556" y="3960591"/>
            <a:ext cx="455843" cy="215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7" idx="6"/>
          </p:cNvCxnSpPr>
          <p:nvPr/>
        </p:nvCxnSpPr>
        <p:spPr>
          <a:xfrm flipV="1">
            <a:off x="1383919" y="4533901"/>
            <a:ext cx="430427" cy="79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8" idx="6"/>
          </p:cNvCxnSpPr>
          <p:nvPr/>
        </p:nvCxnSpPr>
        <p:spPr>
          <a:xfrm flipH="1">
            <a:off x="1619786" y="5109668"/>
            <a:ext cx="136827" cy="277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99" idx="1"/>
          </p:cNvCxnSpPr>
          <p:nvPr/>
        </p:nvCxnSpPr>
        <p:spPr>
          <a:xfrm>
            <a:off x="3045159" y="5175684"/>
            <a:ext cx="296707" cy="200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9" idx="2"/>
            <a:endCxn id="95" idx="0"/>
          </p:cNvCxnSpPr>
          <p:nvPr/>
        </p:nvCxnSpPr>
        <p:spPr>
          <a:xfrm>
            <a:off x="2457558" y="5225560"/>
            <a:ext cx="360368" cy="709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96" idx="7"/>
          </p:cNvCxnSpPr>
          <p:nvPr/>
        </p:nvCxnSpPr>
        <p:spPr>
          <a:xfrm flipH="1">
            <a:off x="1814346" y="5225560"/>
            <a:ext cx="228111" cy="702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1999525" y="2130596"/>
            <a:ext cx="257704" cy="520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182953" y="2544356"/>
            <a:ext cx="1358619" cy="4981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Genres available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292038" y="5726806"/>
            <a:ext cx="857512" cy="518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ISBN*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412613" y="3837051"/>
            <a:ext cx="1149282" cy="518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purchase date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4720794" y="4395412"/>
            <a:ext cx="497168" cy="322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600660" y="4314088"/>
            <a:ext cx="117609" cy="269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0" idx="0"/>
          </p:cNvCxnSpPr>
          <p:nvPr/>
        </p:nvCxnSpPr>
        <p:spPr>
          <a:xfrm flipH="1">
            <a:off x="4720794" y="5225560"/>
            <a:ext cx="586542" cy="501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42434" y="5120385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3167037" y="4322353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0" name="Oval 149"/>
          <p:cNvSpPr/>
          <p:nvPr/>
        </p:nvSpPr>
        <p:spPr>
          <a:xfrm>
            <a:off x="4314855" y="467832"/>
            <a:ext cx="995749" cy="483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shipped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5395894" y="293793"/>
            <a:ext cx="1300456" cy="483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orderDate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5722329" y="2566187"/>
            <a:ext cx="995749" cy="483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orderID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288870" y="2203967"/>
            <a:ext cx="1302040" cy="483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customerID</a:t>
            </a:r>
            <a:r>
              <a:rPr lang="en-US" sz="1200" dirty="0" smtClean="0">
                <a:solidFill>
                  <a:schemeClr val="tx1"/>
                </a:solidFill>
              </a:rPr>
              <a:t>*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 flipV="1">
            <a:off x="3151173" y="2130596"/>
            <a:ext cx="104162" cy="48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2742010" y="2402629"/>
            <a:ext cx="1308314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Straight Connector 158"/>
          <p:cNvCxnSpPr>
            <a:stCxn id="153" idx="7"/>
          </p:cNvCxnSpPr>
          <p:nvPr/>
        </p:nvCxnSpPr>
        <p:spPr>
          <a:xfrm flipV="1">
            <a:off x="5400231" y="1991071"/>
            <a:ext cx="90395" cy="283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2" idx="1"/>
            <a:endCxn id="54" idx="2"/>
          </p:cNvCxnSpPr>
          <p:nvPr/>
        </p:nvCxnSpPr>
        <p:spPr>
          <a:xfrm flipH="1" flipV="1">
            <a:off x="5745547" y="2364870"/>
            <a:ext cx="122606" cy="27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endCxn id="151" idx="4"/>
          </p:cNvCxnSpPr>
          <p:nvPr/>
        </p:nvCxnSpPr>
        <p:spPr>
          <a:xfrm flipV="1">
            <a:off x="5768796" y="777321"/>
            <a:ext cx="277326" cy="418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50" idx="5"/>
          </p:cNvCxnSpPr>
          <p:nvPr/>
        </p:nvCxnSpPr>
        <p:spPr>
          <a:xfrm flipH="1" flipV="1">
            <a:off x="5164780" y="880549"/>
            <a:ext cx="355454" cy="47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906509" y="2448819"/>
            <a:ext cx="1010947" cy="5352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 flipV="1">
            <a:off x="8673425" y="2219823"/>
            <a:ext cx="210215" cy="290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48588" y="1313710"/>
            <a:ext cx="1387231" cy="104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580265" y="2448819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9276275" y="4175341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8379088" y="1864111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3621952" y="1826193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83" name="Straight Connector 182"/>
          <p:cNvCxnSpPr>
            <a:endCxn id="185" idx="0"/>
          </p:cNvCxnSpPr>
          <p:nvPr/>
        </p:nvCxnSpPr>
        <p:spPr>
          <a:xfrm>
            <a:off x="5510897" y="4847558"/>
            <a:ext cx="545283" cy="494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5296466" y="5341983"/>
            <a:ext cx="1519428" cy="518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TransactionID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2887554" y="3546412"/>
            <a:ext cx="1259901" cy="4787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Number Available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4910635" y="4329114"/>
            <a:ext cx="1021385" cy="101286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Buys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46414" y="3888144"/>
            <a:ext cx="1585377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membershipID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mr-IN" sz="1200" dirty="0" smtClean="0">
                <a:solidFill>
                  <a:schemeClr val="tx1"/>
                </a:solidFill>
              </a:rPr>
              <a:t>–</a:t>
            </a:r>
            <a:r>
              <a:rPr lang="en-US" sz="1200" dirty="0" smtClean="0">
                <a:solidFill>
                  <a:schemeClr val="tx1"/>
                </a:solidFill>
              </a:rPr>
              <a:t>(optional)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3936853" y="1118555"/>
            <a:ext cx="1139807" cy="483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delivered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>
            <a:endCxn id="204" idx="6"/>
          </p:cNvCxnSpPr>
          <p:nvPr/>
        </p:nvCxnSpPr>
        <p:spPr>
          <a:xfrm flipH="1" flipV="1">
            <a:off x="5076660" y="1360319"/>
            <a:ext cx="162901" cy="369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6220204" y="1322261"/>
            <a:ext cx="429072" cy="355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6300849" y="840044"/>
            <a:ext cx="1347773" cy="7795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employeeID</a:t>
            </a:r>
            <a:r>
              <a:rPr lang="en-US" sz="1200" dirty="0" smtClean="0">
                <a:solidFill>
                  <a:schemeClr val="tx1"/>
                </a:solidFill>
              </a:rPr>
              <a:t>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5004719" y="1058732"/>
            <a:ext cx="1481656" cy="130613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Places Order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8178029" y="3448413"/>
            <a:ext cx="431187" cy="80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8483513" y="2996725"/>
            <a:ext cx="1570731" cy="99243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Interacts With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6559874" y="3135218"/>
            <a:ext cx="1767497" cy="6086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solidFill>
                  <a:schemeClr val="tx1"/>
                </a:solidFill>
              </a:rPr>
              <a:t>customerPhone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466717" y="6469497"/>
            <a:ext cx="1682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indicates a foreign key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6486375" y="1990993"/>
            <a:ext cx="995749" cy="483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ISBN*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3" name="Straight Connector 222"/>
          <p:cNvCxnSpPr>
            <a:stCxn id="221" idx="2"/>
          </p:cNvCxnSpPr>
          <p:nvPr/>
        </p:nvCxnSpPr>
        <p:spPr>
          <a:xfrm flipH="1" flipV="1">
            <a:off x="6158848" y="2004468"/>
            <a:ext cx="327527" cy="228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2296762" y="2029674"/>
            <a:ext cx="590792" cy="221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63942" y="4176345"/>
            <a:ext cx="1387231" cy="104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Books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48898" y="1209580"/>
            <a:ext cx="1387231" cy="1049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Publisher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Diamond 233"/>
          <p:cNvSpPr/>
          <p:nvPr/>
        </p:nvSpPr>
        <p:spPr>
          <a:xfrm>
            <a:off x="1575781" y="3086079"/>
            <a:ext cx="1619671" cy="68035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Published By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3887263" y="3829887"/>
            <a:ext cx="1290743" cy="7911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customerID</a:t>
            </a:r>
            <a:r>
              <a:rPr lang="en-US" sz="1200" dirty="0" smtClean="0">
                <a:solidFill>
                  <a:schemeClr val="tx1"/>
                </a:solidFill>
              </a:rPr>
              <a:t>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819951" y="3785795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2437973" y="2257625"/>
            <a:ext cx="30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77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Greig</dc:creator>
  <cp:lastModifiedBy>Mason Greig</cp:lastModifiedBy>
  <cp:revision>15</cp:revision>
  <cp:lastPrinted>2017-10-03T00:49:59Z</cp:lastPrinted>
  <dcterms:created xsi:type="dcterms:W3CDTF">2017-10-02T16:47:52Z</dcterms:created>
  <dcterms:modified xsi:type="dcterms:W3CDTF">2017-10-03T00:50:35Z</dcterms:modified>
</cp:coreProperties>
</file>