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>
        <p:scale>
          <a:sx n="113" d="100"/>
          <a:sy n="113" d="100"/>
        </p:scale>
        <p:origin x="-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139-70AD-BB47-AA41-27039140EFE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BF10-598C-174E-BFAE-57EF3162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0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139-70AD-BB47-AA41-27039140EFE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BF10-598C-174E-BFAE-57EF3162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3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139-70AD-BB47-AA41-27039140EFE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BF10-598C-174E-BFAE-57EF3162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139-70AD-BB47-AA41-27039140EFE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BF10-598C-174E-BFAE-57EF3162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7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139-70AD-BB47-AA41-27039140EFE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BF10-598C-174E-BFAE-57EF3162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139-70AD-BB47-AA41-27039140EFE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BF10-598C-174E-BFAE-57EF3162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139-70AD-BB47-AA41-27039140EFE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BF10-598C-174E-BFAE-57EF3162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5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139-70AD-BB47-AA41-27039140EFE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BF10-598C-174E-BFAE-57EF3162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5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139-70AD-BB47-AA41-27039140EFE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BF10-598C-174E-BFAE-57EF3162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139-70AD-BB47-AA41-27039140EFE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BF10-598C-174E-BFAE-57EF3162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2139-70AD-BB47-AA41-27039140EFE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BF10-598C-174E-BFAE-57EF3162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1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C2139-70AD-BB47-AA41-27039140EFE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BF10-598C-174E-BFAE-57EF3162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0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 flipV="1">
            <a:off x="6996113" y="895886"/>
            <a:ext cx="1182687" cy="31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973344" y="3614338"/>
            <a:ext cx="226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Sales Order Header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73344" y="5327713"/>
            <a:ext cx="226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Sales Order Line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78800" y="157222"/>
            <a:ext cx="32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Sales Quote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454" y="2895782"/>
            <a:ext cx="3619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Customer Account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341888"/>
            <a:ext cx="241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73344" y="3963194"/>
            <a:ext cx="2260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Unique order </a:t>
            </a:r>
            <a:r>
              <a:rPr lang="en-US" sz="1200" dirty="0" smtClean="0"/>
              <a:t>number</a:t>
            </a:r>
          </a:p>
          <a:p>
            <a:r>
              <a:rPr lang="en-US" sz="1200" dirty="0"/>
              <a:t>O</a:t>
            </a:r>
            <a:r>
              <a:rPr lang="en-US" sz="1200" dirty="0" smtClean="0"/>
              <a:t>rder </a:t>
            </a:r>
            <a:r>
              <a:rPr lang="en-US" sz="1200" dirty="0"/>
              <a:t>date (date that sales quote was </a:t>
            </a:r>
            <a:r>
              <a:rPr lang="en-US" sz="1200" dirty="0" smtClean="0"/>
              <a:t>accepted)</a:t>
            </a:r>
          </a:p>
          <a:p>
            <a:r>
              <a:rPr lang="en-US" sz="1200" dirty="0"/>
              <a:t>R</a:t>
            </a:r>
            <a:r>
              <a:rPr lang="en-US" sz="1200" dirty="0" smtClean="0"/>
              <a:t>equired by date</a:t>
            </a:r>
          </a:p>
          <a:p>
            <a:r>
              <a:rPr lang="en-US" sz="1200" dirty="0"/>
              <a:t>C</a:t>
            </a:r>
            <a:r>
              <a:rPr lang="en-US" sz="1200" dirty="0" smtClean="0"/>
              <a:t>ustomer name</a:t>
            </a:r>
          </a:p>
          <a:p>
            <a:r>
              <a:rPr lang="en-US" sz="1200" dirty="0" smtClean="0"/>
              <a:t>Complete </a:t>
            </a:r>
            <a:r>
              <a:rPr lang="en-US" sz="1200" dirty="0"/>
              <a:t>address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73344" y="5697045"/>
            <a:ext cx="2260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Part </a:t>
            </a:r>
            <a:r>
              <a:rPr lang="en-US" sz="1200" dirty="0" smtClean="0"/>
              <a:t>number Description</a:t>
            </a:r>
          </a:p>
          <a:p>
            <a:r>
              <a:rPr lang="en-US" sz="1200" dirty="0"/>
              <a:t>O</a:t>
            </a:r>
            <a:r>
              <a:rPr lang="en-US" sz="1200" dirty="0" smtClean="0"/>
              <a:t>rder quantity</a:t>
            </a:r>
          </a:p>
          <a:p>
            <a:r>
              <a:rPr lang="en-US" sz="1200" dirty="0"/>
              <a:t>U</a:t>
            </a:r>
            <a:r>
              <a:rPr lang="en-US" sz="1200" dirty="0" smtClean="0"/>
              <a:t>nit price</a:t>
            </a:r>
          </a:p>
          <a:p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/>
              <a:t>sales order total amount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650" y="711220"/>
            <a:ext cx="24130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Unique part </a:t>
            </a:r>
            <a:r>
              <a:rPr lang="en-US" sz="1200" dirty="0" smtClean="0"/>
              <a:t>number Part name</a:t>
            </a:r>
          </a:p>
          <a:p>
            <a:r>
              <a:rPr lang="en-US" sz="1200" dirty="0" smtClean="0"/>
              <a:t>Barcode</a:t>
            </a:r>
          </a:p>
          <a:p>
            <a:r>
              <a:rPr lang="en-US" sz="1200" dirty="0"/>
              <a:t>P</a:t>
            </a:r>
            <a:r>
              <a:rPr lang="en-US" sz="1200" dirty="0" smtClean="0"/>
              <a:t>art description Quantity</a:t>
            </a:r>
          </a:p>
          <a:p>
            <a:r>
              <a:rPr lang="en-US" sz="1200" dirty="0"/>
              <a:t>L</a:t>
            </a:r>
            <a:r>
              <a:rPr lang="en-US" sz="1200" dirty="0" smtClean="0"/>
              <a:t>isting/selling </a:t>
            </a:r>
            <a:r>
              <a:rPr lang="en-US" sz="1200" dirty="0"/>
              <a:t>price </a:t>
            </a:r>
            <a:r>
              <a:rPr lang="en-US" sz="1200" dirty="0" smtClean="0"/>
              <a:t>(optional) Manufacturer name</a:t>
            </a:r>
          </a:p>
          <a:p>
            <a:r>
              <a:rPr lang="en-US" sz="1200" dirty="0" smtClean="0"/>
              <a:t>Image(s)</a:t>
            </a:r>
          </a:p>
          <a:p>
            <a:r>
              <a:rPr lang="en-US" sz="1200" dirty="0"/>
              <a:t>C</a:t>
            </a:r>
            <a:r>
              <a:rPr lang="en-US" sz="1200" dirty="0" smtClean="0"/>
              <a:t>omments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178800" y="526554"/>
            <a:ext cx="3200400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Unique sales quote </a:t>
            </a:r>
            <a:r>
              <a:rPr lang="en-US" sz="1200" dirty="0" smtClean="0"/>
              <a:t>number Date </a:t>
            </a:r>
            <a:r>
              <a:rPr lang="en-US" sz="1200" dirty="0"/>
              <a:t>the quote was </a:t>
            </a:r>
            <a:r>
              <a:rPr lang="en-US" sz="1200" dirty="0" smtClean="0"/>
              <a:t>created</a:t>
            </a:r>
          </a:p>
          <a:p>
            <a:r>
              <a:rPr lang="en-US" sz="1200" dirty="0"/>
              <a:t>P</a:t>
            </a:r>
            <a:r>
              <a:rPr lang="en-US" sz="1200" dirty="0" smtClean="0"/>
              <a:t>art number</a:t>
            </a:r>
          </a:p>
          <a:p>
            <a:r>
              <a:rPr lang="en-US" sz="1200" dirty="0"/>
              <a:t>P</a:t>
            </a:r>
            <a:r>
              <a:rPr lang="en-US" sz="1200" dirty="0" smtClean="0"/>
              <a:t>art description</a:t>
            </a:r>
          </a:p>
          <a:p>
            <a:r>
              <a:rPr lang="en-US" sz="1200" dirty="0"/>
              <a:t>P</a:t>
            </a:r>
            <a:r>
              <a:rPr lang="en-US" sz="1200" dirty="0" smtClean="0"/>
              <a:t>art image(s)</a:t>
            </a:r>
          </a:p>
          <a:p>
            <a:r>
              <a:rPr lang="en-US" sz="1200" dirty="0"/>
              <a:t>Q</a:t>
            </a:r>
            <a:r>
              <a:rPr lang="en-US" sz="1200" dirty="0" smtClean="0"/>
              <a:t>uantity</a:t>
            </a:r>
          </a:p>
          <a:p>
            <a:r>
              <a:rPr lang="en-US" sz="1200" dirty="0"/>
              <a:t>D</a:t>
            </a:r>
            <a:r>
              <a:rPr lang="en-US" sz="1200" dirty="0" smtClean="0"/>
              <a:t>ate </a:t>
            </a:r>
            <a:r>
              <a:rPr lang="en-US" sz="1200" dirty="0"/>
              <a:t>that GPS can provide P</a:t>
            </a:r>
            <a:r>
              <a:rPr lang="en-US" sz="1200" dirty="0" smtClean="0"/>
              <a:t>art</a:t>
            </a:r>
          </a:p>
          <a:p>
            <a:r>
              <a:rPr lang="en-US" sz="1200" dirty="0" smtClean="0"/>
              <a:t>Price</a:t>
            </a:r>
          </a:p>
          <a:p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/>
              <a:t>date that the quote expires. (Which is 30-days from quote creation </a:t>
            </a:r>
            <a:r>
              <a:rPr lang="en-US" sz="1200" dirty="0" smtClean="0"/>
              <a:t>date)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tatus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735513" y="526554"/>
            <a:ext cx="226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 for Quote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35513" y="895886"/>
            <a:ext cx="2260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Part </a:t>
            </a:r>
            <a:r>
              <a:rPr lang="en-US" sz="1200" dirty="0" smtClean="0"/>
              <a:t>number</a:t>
            </a:r>
          </a:p>
          <a:p>
            <a:r>
              <a:rPr lang="en-US" sz="1200" dirty="0" smtClean="0"/>
              <a:t>Quantity</a:t>
            </a:r>
          </a:p>
          <a:p>
            <a:r>
              <a:rPr lang="en-US" sz="1200" dirty="0"/>
              <a:t>R</a:t>
            </a:r>
            <a:r>
              <a:rPr lang="en-US" sz="1200" dirty="0" smtClean="0"/>
              <a:t>equire date</a:t>
            </a:r>
          </a:p>
          <a:p>
            <a:r>
              <a:rPr lang="en-US" sz="1200" dirty="0" smtClean="0"/>
              <a:t>Status</a:t>
            </a:r>
          </a:p>
          <a:p>
            <a:r>
              <a:rPr lang="en-US" sz="1200" dirty="0" smtClean="0"/>
              <a:t>Provide by date</a:t>
            </a:r>
          </a:p>
          <a:p>
            <a:r>
              <a:rPr lang="en-US" sz="1200" dirty="0" smtClean="0"/>
              <a:t>Price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454" y="3265114"/>
            <a:ext cx="36195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Unique system-assigned account </a:t>
            </a:r>
            <a:r>
              <a:rPr lang="en-US" sz="1200" dirty="0" smtClean="0"/>
              <a:t>number/ID</a:t>
            </a:r>
          </a:p>
          <a:p>
            <a:r>
              <a:rPr lang="en-US" sz="1200" dirty="0"/>
              <a:t>C</a:t>
            </a:r>
            <a:r>
              <a:rPr lang="en-US" sz="1200" dirty="0" smtClean="0"/>
              <a:t>ompany name</a:t>
            </a:r>
          </a:p>
          <a:p>
            <a:r>
              <a:rPr lang="en-US" sz="1200" dirty="0"/>
              <a:t>C</a:t>
            </a:r>
            <a:r>
              <a:rPr lang="en-US" sz="1200" dirty="0" smtClean="0"/>
              <a:t>omplete </a:t>
            </a:r>
            <a:r>
              <a:rPr lang="en-US" sz="1200" dirty="0"/>
              <a:t>address (street, city, state, and zip </a:t>
            </a:r>
            <a:r>
              <a:rPr lang="en-US" sz="1200" dirty="0" smtClean="0"/>
              <a:t>code)</a:t>
            </a:r>
          </a:p>
          <a:p>
            <a:r>
              <a:rPr lang="en-US" sz="1200" dirty="0"/>
              <a:t>F</a:t>
            </a:r>
            <a:r>
              <a:rPr lang="en-US" sz="1200" dirty="0" smtClean="0"/>
              <a:t>irst name</a:t>
            </a:r>
          </a:p>
          <a:p>
            <a:r>
              <a:rPr lang="en-US" sz="1200" dirty="0"/>
              <a:t>L</a:t>
            </a:r>
            <a:r>
              <a:rPr lang="en-US" sz="1200" dirty="0" smtClean="0"/>
              <a:t>ast name</a:t>
            </a:r>
          </a:p>
          <a:p>
            <a:r>
              <a:rPr lang="en-US" sz="1200" dirty="0" smtClean="0"/>
              <a:t>Email</a:t>
            </a:r>
          </a:p>
          <a:p>
            <a:r>
              <a:rPr lang="en-US" sz="1200" dirty="0"/>
              <a:t>P</a:t>
            </a:r>
            <a:r>
              <a:rPr lang="en-US" sz="1200" dirty="0" smtClean="0"/>
              <a:t>hone </a:t>
            </a:r>
            <a:r>
              <a:rPr lang="en-US" sz="1200" dirty="0"/>
              <a:t>number of company </a:t>
            </a:r>
            <a:r>
              <a:rPr lang="en-US" sz="1200" dirty="0" smtClean="0"/>
              <a:t>representative</a:t>
            </a:r>
          </a:p>
          <a:p>
            <a:r>
              <a:rPr lang="en-US" sz="1200" dirty="0"/>
              <a:t>T</a:t>
            </a:r>
            <a:r>
              <a:rPr lang="en-US" sz="1200" dirty="0" smtClean="0"/>
              <a:t>ype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033588" y="5333632"/>
            <a:ext cx="226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Authorized Customer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33588" y="5702964"/>
            <a:ext cx="2260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Company ID</a:t>
            </a:r>
          </a:p>
          <a:p>
            <a:r>
              <a:rPr lang="en-US" sz="1200" dirty="0" smtClean="0"/>
              <a:t>Password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60913" y="2865817"/>
            <a:ext cx="2711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Authorized Sales Manager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79927" y="4615865"/>
            <a:ext cx="226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 for Quote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79927" y="4985197"/>
            <a:ext cx="2260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Part </a:t>
            </a:r>
            <a:r>
              <a:rPr lang="en-US" sz="1200" dirty="0" smtClean="0"/>
              <a:t>number</a:t>
            </a:r>
          </a:p>
          <a:p>
            <a:r>
              <a:rPr lang="en-US" sz="1200" dirty="0" smtClean="0"/>
              <a:t>Quantity</a:t>
            </a:r>
          </a:p>
          <a:p>
            <a:r>
              <a:rPr lang="en-US" sz="1200" dirty="0"/>
              <a:t>R</a:t>
            </a:r>
            <a:r>
              <a:rPr lang="en-US" sz="1200" dirty="0" smtClean="0"/>
              <a:t>equire date</a:t>
            </a:r>
          </a:p>
          <a:p>
            <a:r>
              <a:rPr lang="en-US" sz="1200" dirty="0" smtClean="0"/>
              <a:t>Status</a:t>
            </a:r>
          </a:p>
        </p:txBody>
      </p:sp>
      <p:cxnSp>
        <p:nvCxnSpPr>
          <p:cNvPr id="30" name="Straight Connector 29"/>
          <p:cNvCxnSpPr>
            <a:stCxn id="25" idx="0"/>
            <a:endCxn id="17" idx="2"/>
          </p:cNvCxnSpPr>
          <p:nvPr/>
        </p:nvCxnSpPr>
        <p:spPr>
          <a:xfrm flipH="1" flipV="1">
            <a:off x="5865813" y="2096215"/>
            <a:ext cx="250825" cy="769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0"/>
          </p:cNvCxnSpPr>
          <p:nvPr/>
        </p:nvCxnSpPr>
        <p:spPr>
          <a:xfrm flipV="1">
            <a:off x="7210227" y="2654270"/>
            <a:ext cx="1340644" cy="1961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041650" y="1703030"/>
            <a:ext cx="1730574" cy="1162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2904333" y="4834774"/>
            <a:ext cx="137317" cy="487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74915" y="2650212"/>
            <a:ext cx="5126136" cy="268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3"/>
            <a:endCxn id="25" idx="1"/>
          </p:cNvCxnSpPr>
          <p:nvPr/>
        </p:nvCxnSpPr>
        <p:spPr>
          <a:xfrm flipV="1">
            <a:off x="4196954" y="3050483"/>
            <a:ext cx="563959" cy="2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" idx="0"/>
            <a:endCxn id="11" idx="2"/>
          </p:cNvCxnSpPr>
          <p:nvPr/>
        </p:nvCxnSpPr>
        <p:spPr>
          <a:xfrm flipV="1">
            <a:off x="10103644" y="5163523"/>
            <a:ext cx="0" cy="16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5" idx="2"/>
          </p:cNvCxnSpPr>
          <p:nvPr/>
        </p:nvCxnSpPr>
        <p:spPr>
          <a:xfrm flipH="1" flipV="1">
            <a:off x="9779000" y="2650212"/>
            <a:ext cx="165695" cy="411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763000" y="3365938"/>
            <a:ext cx="2730500" cy="3352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9" name="Straight Connector 88"/>
          <p:cNvCxnSpPr>
            <a:endCxn id="28" idx="1"/>
          </p:cNvCxnSpPr>
          <p:nvPr/>
        </p:nvCxnSpPr>
        <p:spPr>
          <a:xfrm flipV="1">
            <a:off x="4269731" y="5400696"/>
            <a:ext cx="1810196" cy="29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8763000" y="3061540"/>
            <a:ext cx="2730500" cy="311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Sales Order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570369" y="3018852"/>
            <a:ext cx="201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75808" y="2866452"/>
            <a:ext cx="722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&lt;Manages</a:t>
            </a:r>
            <a:endParaRPr 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8663851" y="2609197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r>
              <a:rPr lang="mr-IN" sz="1000" dirty="0" smtClean="0"/>
              <a:t>…</a:t>
            </a:r>
            <a:r>
              <a:rPr lang="en-US" sz="1000" dirty="0" smtClean="0"/>
              <a:t>*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8014576" y="266170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31719" y="265021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041650" y="1445830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r>
              <a:rPr lang="mr-IN" sz="1000" dirty="0" smtClean="0"/>
              <a:t>…</a:t>
            </a:r>
            <a:r>
              <a:rPr lang="en-US" sz="1000" dirty="0" smtClean="0"/>
              <a:t>*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141316" y="3059843"/>
            <a:ext cx="407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r>
              <a:rPr lang="mr-IN" sz="1000" dirty="0" smtClean="0"/>
              <a:t>…</a:t>
            </a:r>
            <a:r>
              <a:rPr lang="en-US" sz="1000" dirty="0" smtClean="0"/>
              <a:t>*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005424" y="2096215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r>
              <a:rPr lang="mr-IN" sz="1000" dirty="0" smtClean="0"/>
              <a:t>…</a:t>
            </a:r>
            <a:r>
              <a:rPr lang="en-US" sz="1000" dirty="0" smtClean="0"/>
              <a:t>*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005424" y="2404844"/>
            <a:ext cx="1129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creates/edits/submits</a:t>
            </a:r>
            <a:endParaRPr 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747609" y="2637543"/>
            <a:ext cx="288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6995" y="2342436"/>
            <a:ext cx="783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&lt;creates/edits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167243" y="4347914"/>
            <a:ext cx="572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Selects&gt;</a:t>
            </a:r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238001" y="4379914"/>
            <a:ext cx="1379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</a:t>
            </a:r>
            <a:r>
              <a:rPr lang="en-US" sz="800" dirty="0" smtClean="0"/>
              <a:t>n auto-quote status/create&gt;</a:t>
            </a:r>
            <a:endParaRPr 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874723" y="5633940"/>
            <a:ext cx="80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creates/checks</a:t>
            </a:r>
            <a:endParaRPr 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341861" y="5210521"/>
            <a:ext cx="389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651677" y="5145758"/>
            <a:ext cx="389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653566" y="4779635"/>
            <a:ext cx="389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004812" y="4978085"/>
            <a:ext cx="914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&lt;Associated with</a:t>
            </a:r>
            <a:endParaRPr 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642281" y="5117336"/>
            <a:ext cx="517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r>
              <a:rPr lang="mr-IN" sz="1000" dirty="0" smtClean="0"/>
              <a:t>…</a:t>
            </a:r>
            <a:r>
              <a:rPr lang="en-US" sz="1000" dirty="0" smtClean="0"/>
              <a:t>*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901450" y="4312603"/>
            <a:ext cx="517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0016689" y="2762014"/>
            <a:ext cx="1195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Creates and Sends Out&gt;</a:t>
            </a:r>
            <a:endParaRPr 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9454300" y="2630653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r>
              <a:rPr lang="mr-IN" sz="1000" dirty="0" smtClean="0"/>
              <a:t>…</a:t>
            </a:r>
            <a:r>
              <a:rPr lang="en-US" sz="1000" dirty="0" smtClean="0"/>
              <a:t>*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9679969" y="285809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42437" y="1162007"/>
            <a:ext cx="53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creates&gt;</a:t>
            </a:r>
            <a:endParaRPr lang="en-US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008890" y="853505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r>
              <a:rPr lang="mr-IN" sz="1000" dirty="0" smtClean="0"/>
              <a:t>…</a:t>
            </a:r>
            <a:r>
              <a:rPr lang="en-US" sz="1000" dirty="0" smtClean="0"/>
              <a:t>*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942507" y="6496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125" name="Straight Connector 124"/>
          <p:cNvCxnSpPr/>
          <p:nvPr/>
        </p:nvCxnSpPr>
        <p:spPr>
          <a:xfrm flipH="1" flipV="1">
            <a:off x="5986131" y="3265074"/>
            <a:ext cx="581807" cy="1350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714225" y="3830946"/>
            <a:ext cx="1585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</a:t>
            </a:r>
            <a:r>
              <a:rPr lang="en-US" sz="800" dirty="0" smtClean="0"/>
              <a:t>n </a:t>
            </a:r>
            <a:r>
              <a:rPr lang="en-US" sz="800" smtClean="0"/>
              <a:t>manual-quote status/request&gt;</a:t>
            </a:r>
            <a:endParaRPr 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684188" y="3267921"/>
            <a:ext cx="517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198745" y="4387436"/>
            <a:ext cx="517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397165" y="711220"/>
            <a:ext cx="61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Supplies&gt;</a:t>
            </a:r>
            <a:endParaRPr lang="en-US" sz="800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3041650" y="804854"/>
            <a:ext cx="1640355" cy="33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11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226</Words>
  <Application>Microsoft Macintosh PowerPoint</Application>
  <PresentationFormat>Widescreen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Greig</dc:creator>
  <cp:lastModifiedBy>Mason Greig</cp:lastModifiedBy>
  <cp:revision>10</cp:revision>
  <cp:lastPrinted>2017-09-28T14:26:05Z</cp:lastPrinted>
  <dcterms:created xsi:type="dcterms:W3CDTF">2017-09-28T01:14:55Z</dcterms:created>
  <dcterms:modified xsi:type="dcterms:W3CDTF">2017-09-28T14:43:41Z</dcterms:modified>
</cp:coreProperties>
</file>