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600"/>
    <p:restoredTop sz="94631"/>
  </p:normalViewPr>
  <p:slideViewPr>
    <p:cSldViewPr snapToGrid="0" snapToObjects="1">
      <p:cViewPr>
        <p:scale>
          <a:sx n="93" d="100"/>
          <a:sy n="93" d="100"/>
        </p:scale>
        <p:origin x="144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1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26059-DFB0-FB4A-9D84-F86A57C5AB8F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04E12-8FDA-F049-AF98-F3D5374D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4E12-8FDA-F049-AF98-F3D5374D1A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74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3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1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4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1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3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50" y="88901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Mason Greig - z1768935 </a:t>
            </a:r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9652000" y="88901"/>
            <a:ext cx="2324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CSCI 467 Assignment 3 Fall 2017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79400" y="457200"/>
            <a:ext cx="9889836" cy="6303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3661" y="918865"/>
            <a:ext cx="9068339" cy="5408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24770" y="4890778"/>
            <a:ext cx="3874872" cy="1229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4400" y="2445338"/>
            <a:ext cx="1887165" cy="407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 Description: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1" y="1107919"/>
            <a:ext cx="3557016" cy="586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Part ID: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09516" y="2450767"/>
            <a:ext cx="6390126" cy="407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75677" y="1107919"/>
            <a:ext cx="4523966" cy="586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 Barcode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4400" y="1885513"/>
            <a:ext cx="1887165" cy="445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 Name: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09516" y="1885513"/>
            <a:ext cx="6390126" cy="445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4399" y="3057869"/>
            <a:ext cx="2201274" cy="495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Selling Price: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23622" y="3050081"/>
            <a:ext cx="2111046" cy="495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24771" y="3057869"/>
            <a:ext cx="2044292" cy="495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Quantity: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59166" y="3079852"/>
            <a:ext cx="1740475" cy="495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14398" y="3719346"/>
            <a:ext cx="2201275" cy="440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Manufacturer Name: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23622" y="3715236"/>
            <a:ext cx="6076019" cy="459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4399" y="4890779"/>
            <a:ext cx="4420268" cy="1245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24770" y="4296787"/>
            <a:ext cx="2044293" cy="495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Comments: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4398" y="4277620"/>
            <a:ext cx="2201275" cy="495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859562" y="6234306"/>
            <a:ext cx="1096699" cy="418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66764" y="6234306"/>
            <a:ext cx="1096699" cy="418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77186" y="539070"/>
            <a:ext cx="83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Notes: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97516" y="539071"/>
            <a:ext cx="1896302" cy="276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</a:t>
            </a:r>
            <a:r>
              <a:rPr lang="en-US" smtClean="0">
                <a:solidFill>
                  <a:schemeClr val="tx1"/>
                </a:solidFill>
              </a:rPr>
              <a:t>New 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41833" y="4291663"/>
            <a:ext cx="2074987" cy="495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Browse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riangle 36"/>
          <p:cNvSpPr/>
          <p:nvPr/>
        </p:nvSpPr>
        <p:spPr>
          <a:xfrm rot="10800000">
            <a:off x="4907534" y="4457432"/>
            <a:ext cx="298324" cy="2351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41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Mason Greig</dc:creator>
  <cp:lastModifiedBy>Mason Greig</cp:lastModifiedBy>
  <cp:revision>13</cp:revision>
  <dcterms:created xsi:type="dcterms:W3CDTF">2017-10-12T00:25:27Z</dcterms:created>
  <dcterms:modified xsi:type="dcterms:W3CDTF">2017-10-12T14:27:54Z</dcterms:modified>
</cp:coreProperties>
</file>