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00"/>
    <p:restoredTop sz="94631"/>
  </p:normalViewPr>
  <p:slideViewPr>
    <p:cSldViewPr snapToGrid="0" snapToObjects="1">
      <p:cViewPr>
        <p:scale>
          <a:sx n="93" d="100"/>
          <a:sy n="93" d="100"/>
        </p:scale>
        <p:origin x="-18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1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6059-DFB0-FB4A-9D84-F86A57C5AB8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04E12-8FDA-F049-AF98-F3D5374D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4E12-8FDA-F049-AF98-F3D5374D1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69C8-D9D4-0846-B9EC-CF519CFC832D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50" y="88901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Mason Greig - z1768935 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652000" y="88901"/>
            <a:ext cx="232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CSCI 467 Assignment 3 Fall 2017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79400" y="457200"/>
            <a:ext cx="9997786" cy="617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389" y="641866"/>
            <a:ext cx="9530156" cy="586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277186" y="539070"/>
            <a:ext cx="83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Notes: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4619" y="760515"/>
            <a:ext cx="2518157" cy="264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Part 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79276" y="1864741"/>
            <a:ext cx="2312866" cy="559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Sort 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riangle 39"/>
          <p:cNvSpPr/>
          <p:nvPr/>
        </p:nvSpPr>
        <p:spPr>
          <a:xfrm rot="10800000">
            <a:off x="9448799" y="2019218"/>
            <a:ext cx="341745" cy="25292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96771" y="6001796"/>
            <a:ext cx="953657" cy="381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02830" y="6001796"/>
            <a:ext cx="1089313" cy="381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Generate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5619" y="6001796"/>
            <a:ext cx="953657" cy="3814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77214" y="2640441"/>
            <a:ext cx="3499163" cy="3269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95861" y="1248319"/>
            <a:ext cx="1381817" cy="36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Report Date: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75257" y="1248319"/>
            <a:ext cx="2301120" cy="36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MM/DD/YYYY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4619" y="1220161"/>
            <a:ext cx="3542475" cy="36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Report ID: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33744" y="1876990"/>
            <a:ext cx="2343934" cy="547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 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riangle 55"/>
          <p:cNvSpPr/>
          <p:nvPr/>
        </p:nvSpPr>
        <p:spPr>
          <a:xfrm rot="10800000">
            <a:off x="7000271" y="2038601"/>
            <a:ext cx="341746" cy="27978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9014" y="1733673"/>
            <a:ext cx="4227786" cy="128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7127" y="1823811"/>
            <a:ext cx="731455" cy="360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33141" y="1858251"/>
            <a:ext cx="1857636" cy="36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MM/DD/YYYY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9944" y="2480243"/>
            <a:ext cx="498876" cy="36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9013" y="3097665"/>
            <a:ext cx="5625405" cy="328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33141" y="2480522"/>
            <a:ext cx="1857636" cy="36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MM/DD/YYYY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07059" y="3094830"/>
            <a:ext cx="3266524" cy="2644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Part ID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PO Status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PO </a:t>
            </a:r>
            <a:r>
              <a:rPr lang="en-US" sz="1400" dirty="0" smtClean="0">
                <a:solidFill>
                  <a:schemeClr val="tx1"/>
                </a:solidFill>
              </a:rPr>
              <a:t>Date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Part Name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Quantity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Selling Price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Vendor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Image(s)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>
                <a:solidFill>
                  <a:schemeClr val="tx1"/>
                </a:solidFill>
              </a:rPr>
              <a:t>Comments</a:t>
            </a:r>
          </a:p>
          <a:p>
            <a:pPr marL="285750" indent="-285750">
              <a:buFont typeface="Wingdings" charset="2"/>
              <a:buChar char="q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88383" y="2712189"/>
            <a:ext cx="3266523" cy="297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View/Hide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9951" y="3193066"/>
            <a:ext cx="1521693" cy="17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04474" y="3735754"/>
            <a:ext cx="2684946" cy="1733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 Status: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Vendor: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Part ID: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Quantity: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Amount: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04475" y="3493083"/>
            <a:ext cx="2684946" cy="252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640" y="3493083"/>
            <a:ext cx="2678547" cy="252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ourier New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241" y="3735755"/>
            <a:ext cx="2684946" cy="1180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 Status: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Vendor: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Amount: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49013" y="5244213"/>
            <a:ext cx="1521693" cy="171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Notes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8641" y="5599742"/>
            <a:ext cx="5420780" cy="718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03571" y="1891548"/>
            <a:ext cx="731455" cy="36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From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35864" y="4530616"/>
            <a:ext cx="1551356" cy="213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35864" y="3950804"/>
            <a:ext cx="1551356" cy="241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73563" y="4234648"/>
            <a:ext cx="1551356" cy="241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73563" y="4539438"/>
            <a:ext cx="1551356" cy="213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85766" y="3929858"/>
            <a:ext cx="1551356" cy="241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73563" y="4827499"/>
            <a:ext cx="1551356" cy="176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1419" y="5078256"/>
            <a:ext cx="1551356" cy="213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$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35624" y="4266778"/>
            <a:ext cx="1551356" cy="213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riangle 75"/>
          <p:cNvSpPr/>
          <p:nvPr/>
        </p:nvSpPr>
        <p:spPr>
          <a:xfrm rot="10800000">
            <a:off x="5781029" y="3974279"/>
            <a:ext cx="314832" cy="16018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iangle 76"/>
          <p:cNvSpPr/>
          <p:nvPr/>
        </p:nvSpPr>
        <p:spPr>
          <a:xfrm rot="10800000">
            <a:off x="3009795" y="4001848"/>
            <a:ext cx="314832" cy="16018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/>
          <p:cNvSpPr/>
          <p:nvPr/>
        </p:nvSpPr>
        <p:spPr>
          <a:xfrm rot="10800000">
            <a:off x="3028747" y="4308947"/>
            <a:ext cx="243085" cy="1565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/>
          <p:cNvSpPr/>
          <p:nvPr/>
        </p:nvSpPr>
        <p:spPr>
          <a:xfrm rot="10800000">
            <a:off x="5749423" y="4293227"/>
            <a:ext cx="314832" cy="16018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77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Courier New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Greig</dc:creator>
  <cp:lastModifiedBy>Mason Greig</cp:lastModifiedBy>
  <cp:revision>23</cp:revision>
  <cp:lastPrinted>2017-10-12T14:39:16Z</cp:lastPrinted>
  <dcterms:created xsi:type="dcterms:W3CDTF">2017-10-12T00:25:27Z</dcterms:created>
  <dcterms:modified xsi:type="dcterms:W3CDTF">2017-10-12T14:39:22Z</dcterms:modified>
</cp:coreProperties>
</file>