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00"/>
    <p:restoredTop sz="94654"/>
  </p:normalViewPr>
  <p:slideViewPr>
    <p:cSldViewPr snapToGrid="0" snapToObjects="1">
      <p:cViewPr>
        <p:scale>
          <a:sx n="93" d="100"/>
          <a:sy n="93" d="100"/>
        </p:scale>
        <p:origin x="-18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1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6059-DFB0-FB4A-9D84-F86A57C5AB8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4E12-8FDA-F049-AF98-F3D5374D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4E12-8FDA-F049-AF98-F3D5374D1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69C8-D9D4-0846-B9EC-CF519CFC832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8F01-7E14-7C47-884A-B5B75BD7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" y="8890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Mason Greig - z1768935 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652000" y="88901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CSCI 467 Assignment 3 Fall 2017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79400" y="457200"/>
            <a:ext cx="9997786" cy="6179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77186" y="539070"/>
            <a:ext cx="8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Notes: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19065" y="656408"/>
            <a:ext cx="2518157" cy="312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Part </a:t>
            </a:r>
            <a:r>
              <a:rPr lang="en-US" dirty="0" smtClean="0">
                <a:solidFill>
                  <a:schemeClr val="tx1"/>
                </a:solidFill>
              </a:rPr>
              <a:t>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63270" y="656409"/>
            <a:ext cx="1132435" cy="31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Report 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96004" y="656408"/>
            <a:ext cx="1380883" cy="312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MM/DD/YYYY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2523" y="559554"/>
            <a:ext cx="1822060" cy="36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Report ID: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522" y="1496290"/>
            <a:ext cx="937514" cy="278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Part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92522" y="5846726"/>
            <a:ext cx="3526543" cy="597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2522" y="5439746"/>
            <a:ext cx="1521693" cy="240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Report Notes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687036" y="1496290"/>
            <a:ext cx="937514" cy="278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67058" y="1506488"/>
            <a:ext cx="1154918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Selling Price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09532" y="1496290"/>
            <a:ext cx="1154918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Quantity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59385" y="1536026"/>
            <a:ext cx="1154918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Images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51712" y="1536026"/>
            <a:ext cx="1154918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87215" y="1496290"/>
            <a:ext cx="1389672" cy="278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Provide by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2521" y="1988998"/>
            <a:ext cx="9684366" cy="3258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30982" y="5615774"/>
            <a:ext cx="4645905" cy="828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Company Name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Address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Contact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41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Greig</dc:creator>
  <cp:lastModifiedBy>Mason Greig</cp:lastModifiedBy>
  <cp:revision>22</cp:revision>
  <cp:lastPrinted>2017-10-12T14:37:01Z</cp:lastPrinted>
  <dcterms:created xsi:type="dcterms:W3CDTF">2017-10-12T00:25:27Z</dcterms:created>
  <dcterms:modified xsi:type="dcterms:W3CDTF">2017-10-12T14:37:07Z</dcterms:modified>
</cp:coreProperties>
</file>