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75" r:id="rId9"/>
    <p:sldId id="276" r:id="rId10"/>
    <p:sldId id="260" r:id="rId11"/>
    <p:sldId id="278" r:id="rId12"/>
    <p:sldId id="279" r:id="rId13"/>
    <p:sldId id="283" r:id="rId14"/>
    <p:sldId id="280" r:id="rId15"/>
    <p:sldId id="297" r:id="rId16"/>
    <p:sldId id="263" r:id="rId17"/>
    <p:sldId id="281" r:id="rId18"/>
    <p:sldId id="282" r:id="rId19"/>
    <p:sldId id="264" r:id="rId20"/>
    <p:sldId id="284" r:id="rId21"/>
    <p:sldId id="285" r:id="rId22"/>
    <p:sldId id="286" r:id="rId23"/>
    <p:sldId id="287" r:id="rId24"/>
    <p:sldId id="265" r:id="rId25"/>
    <p:sldId id="289" r:id="rId26"/>
    <p:sldId id="290" r:id="rId27"/>
    <p:sldId id="288" r:id="rId28"/>
    <p:sldId id="266" r:id="rId29"/>
    <p:sldId id="291" r:id="rId30"/>
    <p:sldId id="292" r:id="rId31"/>
    <p:sldId id="270" r:id="rId32"/>
    <p:sldId id="293" r:id="rId33"/>
    <p:sldId id="294" r:id="rId34"/>
    <p:sldId id="295" r:id="rId35"/>
    <p:sldId id="269" r:id="rId36"/>
    <p:sldId id="262" r:id="rId37"/>
    <p:sldId id="277" r:id="rId38"/>
    <p:sldId id="296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0" autoAdjust="0"/>
    <p:restoredTop sz="86446" autoAdjust="0"/>
  </p:normalViewPr>
  <p:slideViewPr>
    <p:cSldViewPr snapToGrid="0">
      <p:cViewPr varScale="1">
        <p:scale>
          <a:sx n="69" d="100"/>
          <a:sy n="69" d="100"/>
        </p:scale>
        <p:origin x="77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ritter" userId="8cdce680bfcc5cb3" providerId="LiveId" clId="{6B190A28-6151-4B44-964A-8EA7EE72461C}"/>
    <pc:docChg chg="undo custSel addSld delSld modSld sldOrd">
      <pc:chgData name="Mark Gritter" userId="8cdce680bfcc5cb3" providerId="LiveId" clId="{6B190A28-6151-4B44-964A-8EA7EE72461C}" dt="2019-04-27T18:48:59.502" v="16615" actId="1076"/>
      <pc:docMkLst>
        <pc:docMk/>
      </pc:docMkLst>
      <pc:sldChg chg="modSp">
        <pc:chgData name="Mark Gritter" userId="8cdce680bfcc5cb3" providerId="LiveId" clId="{6B190A28-6151-4B44-964A-8EA7EE72461C}" dt="2019-04-27T01:03:41.621" v="15949" actId="20577"/>
        <pc:sldMkLst>
          <pc:docMk/>
          <pc:sldMk cId="3358744796" sldId="256"/>
        </pc:sldMkLst>
        <pc:spChg chg="mod">
          <ac:chgData name="Mark Gritter" userId="8cdce680bfcc5cb3" providerId="LiveId" clId="{6B190A28-6151-4B44-964A-8EA7EE72461C}" dt="2019-04-27T01:03:41.621" v="15949" actId="20577"/>
          <ac:spMkLst>
            <pc:docMk/>
            <pc:sldMk cId="3358744796" sldId="256"/>
            <ac:spMk id="3" creationId="{103C9088-1068-4608-A77D-5F8F7BAD198C}"/>
          </ac:spMkLst>
        </pc:spChg>
      </pc:sldChg>
      <pc:sldChg chg="addSp modSp">
        <pc:chgData name="Mark Gritter" userId="8cdce680bfcc5cb3" providerId="LiveId" clId="{6B190A28-6151-4B44-964A-8EA7EE72461C}" dt="2019-04-18T21:16:45.761" v="299" actId="20577"/>
        <pc:sldMkLst>
          <pc:docMk/>
          <pc:sldMk cId="2656273833" sldId="258"/>
        </pc:sldMkLst>
        <pc:spChg chg="mod">
          <ac:chgData name="Mark Gritter" userId="8cdce680bfcc5cb3" providerId="LiveId" clId="{6B190A28-6151-4B44-964A-8EA7EE72461C}" dt="2019-04-18T21:16:45.761" v="299" actId="20577"/>
          <ac:spMkLst>
            <pc:docMk/>
            <pc:sldMk cId="2656273833" sldId="258"/>
            <ac:spMk id="2" creationId="{E9176779-B8AA-4350-AC68-A9DFB3BD3C4F}"/>
          </ac:spMkLst>
        </pc:spChg>
        <pc:spChg chg="mod">
          <ac:chgData name="Mark Gritter" userId="8cdce680bfcc5cb3" providerId="LiveId" clId="{6B190A28-6151-4B44-964A-8EA7EE72461C}" dt="2019-04-17T21:59:03.566" v="217" actId="20577"/>
          <ac:spMkLst>
            <pc:docMk/>
            <pc:sldMk cId="2656273833" sldId="258"/>
            <ac:spMk id="3" creationId="{B37416FE-E78A-4E99-871B-FB8711F89DDB}"/>
          </ac:spMkLst>
        </pc:spChg>
        <pc:picChg chg="add mod">
          <ac:chgData name="Mark Gritter" userId="8cdce680bfcc5cb3" providerId="LiveId" clId="{6B190A28-6151-4B44-964A-8EA7EE72461C}" dt="2019-04-17T21:59:12.793" v="218" actId="1076"/>
          <ac:picMkLst>
            <pc:docMk/>
            <pc:sldMk cId="2656273833" sldId="258"/>
            <ac:picMk id="5" creationId="{5BAB1E82-89F6-404A-8C24-408E9F059EE0}"/>
          </ac:picMkLst>
        </pc:picChg>
      </pc:sldChg>
      <pc:sldChg chg="addSp delSp modSp">
        <pc:chgData name="Mark Gritter" userId="8cdce680bfcc5cb3" providerId="LiveId" clId="{6B190A28-6151-4B44-964A-8EA7EE72461C}" dt="2019-04-19T01:33:11.784" v="1448" actId="20577"/>
        <pc:sldMkLst>
          <pc:docMk/>
          <pc:sldMk cId="2028225390" sldId="259"/>
        </pc:sldMkLst>
        <pc:spChg chg="mod">
          <ac:chgData name="Mark Gritter" userId="8cdce680bfcc5cb3" providerId="LiveId" clId="{6B190A28-6151-4B44-964A-8EA7EE72461C}" dt="2019-04-19T01:33:11.784" v="1448" actId="20577"/>
          <ac:spMkLst>
            <pc:docMk/>
            <pc:sldMk cId="2028225390" sldId="259"/>
            <ac:spMk id="2" creationId="{4A42E93C-270F-49BF-9367-1718E0291E31}"/>
          </ac:spMkLst>
        </pc:spChg>
        <pc:spChg chg="del mod">
          <ac:chgData name="Mark Gritter" userId="8cdce680bfcc5cb3" providerId="LiveId" clId="{6B190A28-6151-4B44-964A-8EA7EE72461C}" dt="2019-04-18T21:17:30.434" v="332" actId="478"/>
          <ac:spMkLst>
            <pc:docMk/>
            <pc:sldMk cId="2028225390" sldId="259"/>
            <ac:spMk id="3" creationId="{CCB4D1B6-21F2-47BB-800B-CBC386D34BA3}"/>
          </ac:spMkLst>
        </pc:spChg>
        <pc:spChg chg="add mod">
          <ac:chgData name="Mark Gritter" userId="8cdce680bfcc5cb3" providerId="LiveId" clId="{6B190A28-6151-4B44-964A-8EA7EE72461C}" dt="2019-04-18T21:20:52.461" v="721" actId="20577"/>
          <ac:spMkLst>
            <pc:docMk/>
            <pc:sldMk cId="2028225390" sldId="259"/>
            <ac:spMk id="4" creationId="{007F31E3-9EB5-43A4-B0D0-22D06638B668}"/>
          </ac:spMkLst>
        </pc:spChg>
        <pc:spChg chg="add del mod">
          <ac:chgData name="Mark Gritter" userId="8cdce680bfcc5cb3" providerId="LiveId" clId="{6B190A28-6151-4B44-964A-8EA7EE72461C}" dt="2019-04-18T21:17:12.102" v="325" actId="478"/>
          <ac:spMkLst>
            <pc:docMk/>
            <pc:sldMk cId="2028225390" sldId="259"/>
            <ac:spMk id="5" creationId="{EBF8E9AA-5161-4C24-8428-F77B380626EC}"/>
          </ac:spMkLst>
        </pc:spChg>
        <pc:spChg chg="add mod">
          <ac:chgData name="Mark Gritter" userId="8cdce680bfcc5cb3" providerId="LiveId" clId="{6B190A28-6151-4B44-964A-8EA7EE72461C}" dt="2019-04-18T21:21:17.209" v="770" actId="20577"/>
          <ac:spMkLst>
            <pc:docMk/>
            <pc:sldMk cId="2028225390" sldId="259"/>
            <ac:spMk id="6" creationId="{0ECFF111-6D2E-42FC-A604-1E2D76E9921C}"/>
          </ac:spMkLst>
        </pc:spChg>
        <pc:spChg chg="add mod">
          <ac:chgData name="Mark Gritter" userId="8cdce680bfcc5cb3" providerId="LiveId" clId="{6B190A28-6151-4B44-964A-8EA7EE72461C}" dt="2019-04-18T21:21:33.216" v="781" actId="20577"/>
          <ac:spMkLst>
            <pc:docMk/>
            <pc:sldMk cId="2028225390" sldId="259"/>
            <ac:spMk id="7" creationId="{8EA32E3E-44D2-4D25-A1AF-1AEEAE26E553}"/>
          </ac:spMkLst>
        </pc:spChg>
        <pc:spChg chg="add mod">
          <ac:chgData name="Mark Gritter" userId="8cdce680bfcc5cb3" providerId="LiveId" clId="{6B190A28-6151-4B44-964A-8EA7EE72461C}" dt="2019-04-19T01:32:51.156" v="1435" actId="1076"/>
          <ac:spMkLst>
            <pc:docMk/>
            <pc:sldMk cId="2028225390" sldId="259"/>
            <ac:spMk id="8" creationId="{07EDF30C-F5EE-4DD6-974C-8EDC5B2E6F7B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9" creationId="{AE4F19A9-1F26-4D31-9B6E-290FC638E866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10" creationId="{4E36670C-7888-4DBE-A89F-72D3DCE6BD9A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11" creationId="{1710A89B-A8FF-45EF-9644-C70D4AC0A07F}"/>
          </ac:spMkLst>
        </pc:spChg>
        <pc:spChg chg="add mod">
          <ac:chgData name="Mark Gritter" userId="8cdce680bfcc5cb3" providerId="LiveId" clId="{6B190A28-6151-4B44-964A-8EA7EE72461C}" dt="2019-04-18T22:04:01.609" v="1301" actId="1076"/>
          <ac:spMkLst>
            <pc:docMk/>
            <pc:sldMk cId="2028225390" sldId="259"/>
            <ac:spMk id="12" creationId="{901CC126-36DB-4B4E-A395-FC650F2C4345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13" creationId="{7B188595-A5B8-4A20-A5F8-42BE11F4E455}"/>
          </ac:spMkLst>
        </pc:spChg>
        <pc:spChg chg="add mod">
          <ac:chgData name="Mark Gritter" userId="8cdce680bfcc5cb3" providerId="LiveId" clId="{6B190A28-6151-4B44-964A-8EA7EE72461C}" dt="2019-04-18T22:04:08.336" v="1302" actId="1076"/>
          <ac:spMkLst>
            <pc:docMk/>
            <pc:sldMk cId="2028225390" sldId="259"/>
            <ac:spMk id="14" creationId="{4F9F6EC7-378F-4C36-837C-CC9F0F9AC8E3}"/>
          </ac:spMkLst>
        </pc:spChg>
        <pc:spChg chg="add mod">
          <ac:chgData name="Mark Gritter" userId="8cdce680bfcc5cb3" providerId="LiveId" clId="{6B190A28-6151-4B44-964A-8EA7EE72461C}" dt="2019-04-19T01:32:47.221" v="1434" actId="1076"/>
          <ac:spMkLst>
            <pc:docMk/>
            <pc:sldMk cId="2028225390" sldId="259"/>
            <ac:spMk id="15" creationId="{8E9FC8F9-9B97-480D-AFB4-8EF5958B9300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16" creationId="{D16C3CC0-BEDC-4788-BD59-BCF90A20EAF6}"/>
          </ac:spMkLst>
        </pc:spChg>
        <pc:spChg chg="add del mod">
          <ac:chgData name="Mark Gritter" userId="8cdce680bfcc5cb3" providerId="LiveId" clId="{6B190A28-6151-4B44-964A-8EA7EE72461C}" dt="2019-04-19T01:32:35.836" v="1432" actId="478"/>
          <ac:spMkLst>
            <pc:docMk/>
            <pc:sldMk cId="2028225390" sldId="259"/>
            <ac:spMk id="17" creationId="{FD2859B3-A12A-440A-ABAD-014FC9A48B7B}"/>
          </ac:spMkLst>
        </pc:spChg>
        <pc:spChg chg="add del mod">
          <ac:chgData name="Mark Gritter" userId="8cdce680bfcc5cb3" providerId="LiveId" clId="{6B190A28-6151-4B44-964A-8EA7EE72461C}" dt="2019-04-19T01:32:37.072" v="1433" actId="478"/>
          <ac:spMkLst>
            <pc:docMk/>
            <pc:sldMk cId="2028225390" sldId="259"/>
            <ac:spMk id="18" creationId="{C5835C75-86DD-4FF0-A8BE-8A870E49E522}"/>
          </ac:spMkLst>
        </pc:spChg>
        <pc:spChg chg="add del mod">
          <ac:chgData name="Mark Gritter" userId="8cdce680bfcc5cb3" providerId="LiveId" clId="{6B190A28-6151-4B44-964A-8EA7EE72461C}" dt="2019-04-19T01:32:33.784" v="1431" actId="478"/>
          <ac:spMkLst>
            <pc:docMk/>
            <pc:sldMk cId="2028225390" sldId="259"/>
            <ac:spMk id="19" creationId="{560EFCBD-F160-4E05-9939-FF1EDA2E785A}"/>
          </ac:spMkLst>
        </pc:spChg>
        <pc:spChg chg="add del mod">
          <ac:chgData name="Mark Gritter" userId="8cdce680bfcc5cb3" providerId="LiveId" clId="{6B190A28-6151-4B44-964A-8EA7EE72461C}" dt="2019-04-18T21:31:52.996" v="1216" actId="478"/>
          <ac:spMkLst>
            <pc:docMk/>
            <pc:sldMk cId="2028225390" sldId="259"/>
            <ac:spMk id="20" creationId="{CEE07DB1-5EC6-4CE9-94DB-DEE5CDD7689A}"/>
          </ac:spMkLst>
        </pc:spChg>
        <pc:spChg chg="add mod">
          <ac:chgData name="Mark Gritter" userId="8cdce680bfcc5cb3" providerId="LiveId" clId="{6B190A28-6151-4B44-964A-8EA7EE72461C}" dt="2019-04-18T21:32:21.392" v="1235" actId="122"/>
          <ac:spMkLst>
            <pc:docMk/>
            <pc:sldMk cId="2028225390" sldId="259"/>
            <ac:spMk id="21" creationId="{ACFE3D25-5CEF-4C49-9022-8335C1AD5B78}"/>
          </ac:spMkLst>
        </pc:spChg>
        <pc:spChg chg="add mod">
          <ac:chgData name="Mark Gritter" userId="8cdce680bfcc5cb3" providerId="LiveId" clId="{6B190A28-6151-4B44-964A-8EA7EE72461C}" dt="2019-04-18T21:54:29.343" v="1257" actId="1076"/>
          <ac:spMkLst>
            <pc:docMk/>
            <pc:sldMk cId="2028225390" sldId="259"/>
            <ac:spMk id="22" creationId="{E3824AD1-DEBE-4503-A6E4-89FBC2DF43BA}"/>
          </ac:spMkLst>
        </pc:spChg>
        <pc:spChg chg="add mod">
          <ac:chgData name="Mark Gritter" userId="8cdce680bfcc5cb3" providerId="LiveId" clId="{6B190A28-6151-4B44-964A-8EA7EE72461C}" dt="2019-04-18T21:55:15.209" v="1299" actId="1076"/>
          <ac:spMkLst>
            <pc:docMk/>
            <pc:sldMk cId="2028225390" sldId="259"/>
            <ac:spMk id="23" creationId="{E344D4CC-2F07-4BA7-ACDB-ADB36E4E1B0E}"/>
          </ac:spMkLst>
        </pc:spChg>
        <pc:spChg chg="add del mod">
          <ac:chgData name="Mark Gritter" userId="8cdce680bfcc5cb3" providerId="LiveId" clId="{6B190A28-6151-4B44-964A-8EA7EE72461C}" dt="2019-04-18T21:55:10.597" v="1298"/>
          <ac:spMkLst>
            <pc:docMk/>
            <pc:sldMk cId="2028225390" sldId="259"/>
            <ac:spMk id="24" creationId="{9A703614-FC8E-4305-90F1-B1906C853CBC}"/>
          </ac:spMkLst>
        </pc:spChg>
      </pc:sldChg>
      <pc:sldChg chg="addSp delSp modSp">
        <pc:chgData name="Mark Gritter" userId="8cdce680bfcc5cb3" providerId="LiveId" clId="{6B190A28-6151-4B44-964A-8EA7EE72461C}" dt="2019-04-24T06:39:43.285" v="4632" actId="20577"/>
        <pc:sldMkLst>
          <pc:docMk/>
          <pc:sldMk cId="2032166078" sldId="260"/>
        </pc:sldMkLst>
        <pc:spChg chg="mod">
          <ac:chgData name="Mark Gritter" userId="8cdce680bfcc5cb3" providerId="LiveId" clId="{6B190A28-6151-4B44-964A-8EA7EE72461C}" dt="2019-04-24T06:39:43.285" v="4632" actId="20577"/>
          <ac:spMkLst>
            <pc:docMk/>
            <pc:sldMk cId="2032166078" sldId="260"/>
            <ac:spMk id="3" creationId="{DA3DC5C7-83FF-4C1E-A703-6173FCA43F17}"/>
          </ac:spMkLst>
        </pc:spChg>
        <pc:spChg chg="add del">
          <ac:chgData name="Mark Gritter" userId="8cdce680bfcc5cb3" providerId="LiveId" clId="{6B190A28-6151-4B44-964A-8EA7EE72461C}" dt="2019-04-24T06:38:57.113" v="4480" actId="478"/>
          <ac:spMkLst>
            <pc:docMk/>
            <pc:sldMk cId="2032166078" sldId="260"/>
            <ac:spMk id="4" creationId="{AC443DCD-E7B9-4A1A-B833-355D3AAB24C3}"/>
          </ac:spMkLst>
        </pc:spChg>
        <pc:picChg chg="add mod">
          <ac:chgData name="Mark Gritter" userId="8cdce680bfcc5cb3" providerId="LiveId" clId="{6B190A28-6151-4B44-964A-8EA7EE72461C}" dt="2019-04-24T06:39:03.998" v="4482" actId="1076"/>
          <ac:picMkLst>
            <pc:docMk/>
            <pc:sldMk cId="2032166078" sldId="260"/>
            <ac:picMk id="6" creationId="{D9D76A41-1E80-4368-8379-5AEBC7C3B597}"/>
          </ac:picMkLst>
        </pc:picChg>
      </pc:sldChg>
      <pc:sldChg chg="addSp modSp">
        <pc:chgData name="Mark Gritter" userId="8cdce680bfcc5cb3" providerId="LiveId" clId="{6B190A28-6151-4B44-964A-8EA7EE72461C}" dt="2019-04-27T18:48:59.502" v="16615" actId="1076"/>
        <pc:sldMkLst>
          <pc:docMk/>
          <pc:sldMk cId="770969335" sldId="261"/>
        </pc:sldMkLst>
        <pc:spChg chg="mod">
          <ac:chgData name="Mark Gritter" userId="8cdce680bfcc5cb3" providerId="LiveId" clId="{6B190A28-6151-4B44-964A-8EA7EE72461C}" dt="2019-04-24T06:54:44.264" v="5573" actId="403"/>
          <ac:spMkLst>
            <pc:docMk/>
            <pc:sldMk cId="770969335" sldId="261"/>
            <ac:spMk id="3" creationId="{8F32D3F3-CF3A-4E86-8293-857A0271FE1F}"/>
          </ac:spMkLst>
        </pc:spChg>
        <pc:picChg chg="add mod">
          <ac:chgData name="Mark Gritter" userId="8cdce680bfcc5cb3" providerId="LiveId" clId="{6B190A28-6151-4B44-964A-8EA7EE72461C}" dt="2019-04-27T18:48:59.502" v="16615" actId="1076"/>
          <ac:picMkLst>
            <pc:docMk/>
            <pc:sldMk cId="770969335" sldId="261"/>
            <ac:picMk id="1026" creationId="{7CD6B20E-4C80-42A2-806E-DA002FA0759B}"/>
          </ac:picMkLst>
        </pc:picChg>
      </pc:sldChg>
      <pc:sldChg chg="addSp modSp">
        <pc:chgData name="Mark Gritter" userId="8cdce680bfcc5cb3" providerId="LiveId" clId="{6B190A28-6151-4B44-964A-8EA7EE72461C}" dt="2019-04-27T00:55:48.437" v="15098" actId="1076"/>
        <pc:sldMkLst>
          <pc:docMk/>
          <pc:sldMk cId="2277088951" sldId="262"/>
        </pc:sldMkLst>
        <pc:spChg chg="mod">
          <ac:chgData name="Mark Gritter" userId="8cdce680bfcc5cb3" providerId="LiveId" clId="{6B190A28-6151-4B44-964A-8EA7EE72461C}" dt="2019-04-26T06:41:56.271" v="11091" actId="20577"/>
          <ac:spMkLst>
            <pc:docMk/>
            <pc:sldMk cId="2277088951" sldId="262"/>
            <ac:spMk id="3" creationId="{DAABBD02-2A8C-42FD-91CC-24D0D544E995}"/>
          </ac:spMkLst>
        </pc:spChg>
        <pc:picChg chg="add mod">
          <ac:chgData name="Mark Gritter" userId="8cdce680bfcc5cb3" providerId="LiveId" clId="{6B190A28-6151-4B44-964A-8EA7EE72461C}" dt="2019-04-27T00:55:48.437" v="15098" actId="1076"/>
          <ac:picMkLst>
            <pc:docMk/>
            <pc:sldMk cId="2277088951" sldId="262"/>
            <ac:picMk id="5" creationId="{9ACDDDF8-9C1E-4508-820A-27977834B527}"/>
          </ac:picMkLst>
        </pc:picChg>
      </pc:sldChg>
      <pc:sldChg chg="addSp modSp">
        <pc:chgData name="Mark Gritter" userId="8cdce680bfcc5cb3" providerId="LiveId" clId="{6B190A28-6151-4B44-964A-8EA7EE72461C}" dt="2019-04-25T04:03:31.450" v="6539" actId="403"/>
        <pc:sldMkLst>
          <pc:docMk/>
          <pc:sldMk cId="230254773" sldId="263"/>
        </pc:sldMkLst>
        <pc:spChg chg="mod">
          <ac:chgData name="Mark Gritter" userId="8cdce680bfcc5cb3" providerId="LiveId" clId="{6B190A28-6151-4B44-964A-8EA7EE72461C}" dt="2019-04-25T04:03:31.450" v="6539" actId="403"/>
          <ac:spMkLst>
            <pc:docMk/>
            <pc:sldMk cId="230254773" sldId="263"/>
            <ac:spMk id="3" creationId="{E9CEB1A0-6254-4F17-9F77-A603D2FA2730}"/>
          </ac:spMkLst>
        </pc:spChg>
        <pc:picChg chg="add mod">
          <ac:chgData name="Mark Gritter" userId="8cdce680bfcc5cb3" providerId="LiveId" clId="{6B190A28-6151-4B44-964A-8EA7EE72461C}" dt="2019-04-24T07:03:19.115" v="6533" actId="1076"/>
          <ac:picMkLst>
            <pc:docMk/>
            <pc:sldMk cId="230254773" sldId="263"/>
            <ac:picMk id="5" creationId="{17B68F38-2162-42F7-BD28-6A9606A97BE3}"/>
          </ac:picMkLst>
        </pc:picChg>
      </pc:sldChg>
      <pc:sldChg chg="addSp modSp">
        <pc:chgData name="Mark Gritter" userId="8cdce680bfcc5cb3" providerId="LiveId" clId="{6B190A28-6151-4B44-964A-8EA7EE72461C}" dt="2019-04-26T06:01:32.997" v="8159" actId="20577"/>
        <pc:sldMkLst>
          <pc:docMk/>
          <pc:sldMk cId="3569947035" sldId="264"/>
        </pc:sldMkLst>
        <pc:spChg chg="mod">
          <ac:chgData name="Mark Gritter" userId="8cdce680bfcc5cb3" providerId="LiveId" clId="{6B190A28-6151-4B44-964A-8EA7EE72461C}" dt="2019-04-26T06:01:32.997" v="8159" actId="20577"/>
          <ac:spMkLst>
            <pc:docMk/>
            <pc:sldMk cId="3569947035" sldId="264"/>
            <ac:spMk id="3" creationId="{46FBC1F5-39D6-4BCD-84FA-F7D37D48CFB7}"/>
          </ac:spMkLst>
        </pc:spChg>
        <pc:picChg chg="add mod">
          <ac:chgData name="Mark Gritter" userId="8cdce680bfcc5cb3" providerId="LiveId" clId="{6B190A28-6151-4B44-964A-8EA7EE72461C}" dt="2019-04-26T05:59:13.222" v="7965" actId="1076"/>
          <ac:picMkLst>
            <pc:docMk/>
            <pc:sldMk cId="3569947035" sldId="264"/>
            <ac:picMk id="5" creationId="{03640CC2-AB83-4FE9-AE9B-8229B5F67C03}"/>
          </ac:picMkLst>
        </pc:picChg>
      </pc:sldChg>
      <pc:sldChg chg="addSp modSp">
        <pc:chgData name="Mark Gritter" userId="8cdce680bfcc5cb3" providerId="LiveId" clId="{6B190A28-6151-4B44-964A-8EA7EE72461C}" dt="2019-04-26T06:43:22.926" v="11096" actId="403"/>
        <pc:sldMkLst>
          <pc:docMk/>
          <pc:sldMk cId="2479821531" sldId="265"/>
        </pc:sldMkLst>
        <pc:spChg chg="mod">
          <ac:chgData name="Mark Gritter" userId="8cdce680bfcc5cb3" providerId="LiveId" clId="{6B190A28-6151-4B44-964A-8EA7EE72461C}" dt="2019-04-26T06:43:22.926" v="11096" actId="403"/>
          <ac:spMkLst>
            <pc:docMk/>
            <pc:sldMk cId="2479821531" sldId="265"/>
            <ac:spMk id="3" creationId="{99A86386-E072-40B5-ACB3-1E578D0B63F8}"/>
          </ac:spMkLst>
        </pc:spChg>
        <pc:picChg chg="add mod">
          <ac:chgData name="Mark Gritter" userId="8cdce680bfcc5cb3" providerId="LiveId" clId="{6B190A28-6151-4B44-964A-8EA7EE72461C}" dt="2019-04-26T06:43:01.236" v="11093" actId="1076"/>
          <ac:picMkLst>
            <pc:docMk/>
            <pc:sldMk cId="2479821531" sldId="265"/>
            <ac:picMk id="5" creationId="{959FBE3B-CEBF-4F00-A182-B6F2E74D1515}"/>
          </ac:picMkLst>
        </pc:picChg>
      </pc:sldChg>
      <pc:sldChg chg="addSp modSp">
        <pc:chgData name="Mark Gritter" userId="8cdce680bfcc5cb3" providerId="LiveId" clId="{6B190A28-6151-4B44-964A-8EA7EE72461C}" dt="2019-04-27T00:33:22.496" v="14008" actId="27636"/>
        <pc:sldMkLst>
          <pc:docMk/>
          <pc:sldMk cId="3254588023" sldId="266"/>
        </pc:sldMkLst>
        <pc:spChg chg="mod">
          <ac:chgData name="Mark Gritter" userId="8cdce680bfcc5cb3" providerId="LiveId" clId="{6B190A28-6151-4B44-964A-8EA7EE72461C}" dt="2019-04-27T00:33:22.496" v="14008" actId="27636"/>
          <ac:spMkLst>
            <pc:docMk/>
            <pc:sldMk cId="3254588023" sldId="266"/>
            <ac:spMk id="3" creationId="{66766663-329E-47EC-BD3D-52C223ABAC9E}"/>
          </ac:spMkLst>
        </pc:spChg>
        <pc:picChg chg="add mod">
          <ac:chgData name="Mark Gritter" userId="8cdce680bfcc5cb3" providerId="LiveId" clId="{6B190A28-6151-4B44-964A-8EA7EE72461C}" dt="2019-04-27T00:33:18.521" v="14006" actId="1076"/>
          <ac:picMkLst>
            <pc:docMk/>
            <pc:sldMk cId="3254588023" sldId="266"/>
            <ac:picMk id="5" creationId="{D51B2727-085F-4F33-9057-AC9E72769570}"/>
          </ac:picMkLst>
        </pc:picChg>
      </pc:sldChg>
      <pc:sldChg chg="addSp modSp del">
        <pc:chgData name="Mark Gritter" userId="8cdce680bfcc5cb3" providerId="LiveId" clId="{6B190A28-6151-4B44-964A-8EA7EE72461C}" dt="2019-04-27T00:56:08.157" v="15099" actId="2696"/>
        <pc:sldMkLst>
          <pc:docMk/>
          <pc:sldMk cId="2825364596" sldId="267"/>
        </pc:sldMkLst>
        <pc:spChg chg="mod">
          <ac:chgData name="Mark Gritter" userId="8cdce680bfcc5cb3" providerId="LiveId" clId="{6B190A28-6151-4B44-964A-8EA7EE72461C}" dt="2019-04-17T22:24:51.571" v="219" actId="14100"/>
          <ac:spMkLst>
            <pc:docMk/>
            <pc:sldMk cId="2825364596" sldId="267"/>
            <ac:spMk id="3" creationId="{563D77DC-6D4D-4ECF-A2E5-76EC7756E61A}"/>
          </ac:spMkLst>
        </pc:spChg>
        <pc:spChg chg="add mod">
          <ac:chgData name="Mark Gritter" userId="8cdce680bfcc5cb3" providerId="LiveId" clId="{6B190A28-6151-4B44-964A-8EA7EE72461C}" dt="2019-04-18T21:25:38.302" v="974" actId="20577"/>
          <ac:spMkLst>
            <pc:docMk/>
            <pc:sldMk cId="2825364596" sldId="267"/>
            <ac:spMk id="4" creationId="{F88B5E38-ACF9-4616-944B-006F65682A81}"/>
          </ac:spMkLst>
        </pc:spChg>
      </pc:sldChg>
      <pc:sldChg chg="addSp modSp add">
        <pc:chgData name="Mark Gritter" userId="8cdce680bfcc5cb3" providerId="LiveId" clId="{6B190A28-6151-4B44-964A-8EA7EE72461C}" dt="2019-04-27T05:48:29.499" v="16499" actId="20577"/>
        <pc:sldMkLst>
          <pc:docMk/>
          <pc:sldMk cId="4240661719" sldId="268"/>
        </pc:sldMkLst>
        <pc:spChg chg="mod">
          <ac:chgData name="Mark Gritter" userId="8cdce680bfcc5cb3" providerId="LiveId" clId="{6B190A28-6151-4B44-964A-8EA7EE72461C}" dt="2019-04-17T21:55:58.143" v="79" actId="20577"/>
          <ac:spMkLst>
            <pc:docMk/>
            <pc:sldMk cId="4240661719" sldId="268"/>
            <ac:spMk id="2" creationId="{64D1BC8D-9881-43F0-80FC-75BBB5FC5228}"/>
          </ac:spMkLst>
        </pc:spChg>
        <pc:spChg chg="mod">
          <ac:chgData name="Mark Gritter" userId="8cdce680bfcc5cb3" providerId="LiveId" clId="{6B190A28-6151-4B44-964A-8EA7EE72461C}" dt="2019-04-27T05:48:29.499" v="16499" actId="20577"/>
          <ac:spMkLst>
            <pc:docMk/>
            <pc:sldMk cId="4240661719" sldId="268"/>
            <ac:spMk id="3" creationId="{AFFB6179-96EE-4A38-B2B7-B479DA3B414F}"/>
          </ac:spMkLst>
        </pc:spChg>
        <pc:picChg chg="add mod">
          <ac:chgData name="Mark Gritter" userId="8cdce680bfcc5cb3" providerId="LiveId" clId="{6B190A28-6151-4B44-964A-8EA7EE72461C}" dt="2019-04-17T21:57:55.281" v="206" actId="1076"/>
          <ac:picMkLst>
            <pc:docMk/>
            <pc:sldMk cId="4240661719" sldId="268"/>
            <ac:picMk id="5" creationId="{B43DEEBE-8068-4BF5-8D79-745AE2C155F1}"/>
          </ac:picMkLst>
        </pc:picChg>
      </pc:sldChg>
      <pc:sldChg chg="modSp add">
        <pc:chgData name="Mark Gritter" userId="8cdce680bfcc5cb3" providerId="LiveId" clId="{6B190A28-6151-4B44-964A-8EA7EE72461C}" dt="2019-04-26T06:40:42.466" v="10973" actId="20577"/>
        <pc:sldMkLst>
          <pc:docMk/>
          <pc:sldMk cId="912286838" sldId="269"/>
        </pc:sldMkLst>
        <pc:spChg chg="mod">
          <ac:chgData name="Mark Gritter" userId="8cdce680bfcc5cb3" providerId="LiveId" clId="{6B190A28-6151-4B44-964A-8EA7EE72461C}" dt="2019-04-17T22:25:28.658" v="271" actId="20577"/>
          <ac:spMkLst>
            <pc:docMk/>
            <pc:sldMk cId="912286838" sldId="269"/>
            <ac:spMk id="2" creationId="{63D3BDAB-5113-4EF5-A6F7-19388638E7B7}"/>
          </ac:spMkLst>
        </pc:spChg>
        <pc:spChg chg="mod">
          <ac:chgData name="Mark Gritter" userId="8cdce680bfcc5cb3" providerId="LiveId" clId="{6B190A28-6151-4B44-964A-8EA7EE72461C}" dt="2019-04-26T06:40:42.466" v="10973" actId="20577"/>
          <ac:spMkLst>
            <pc:docMk/>
            <pc:sldMk cId="912286838" sldId="269"/>
            <ac:spMk id="3" creationId="{7611B0B8-2BB5-4DE2-B29F-EC2F609E53DA}"/>
          </ac:spMkLst>
        </pc:spChg>
      </pc:sldChg>
      <pc:sldChg chg="addSp modSp add">
        <pc:chgData name="Mark Gritter" userId="8cdce680bfcc5cb3" providerId="LiveId" clId="{6B190A28-6151-4B44-964A-8EA7EE72461C}" dt="2019-04-27T00:44:07.735" v="14234" actId="313"/>
        <pc:sldMkLst>
          <pc:docMk/>
          <pc:sldMk cId="682428911" sldId="270"/>
        </pc:sldMkLst>
        <pc:spChg chg="mod">
          <ac:chgData name="Mark Gritter" userId="8cdce680bfcc5cb3" providerId="LiveId" clId="{6B190A28-6151-4B44-964A-8EA7EE72461C}" dt="2019-04-17T22:25:36.277" v="294" actId="20577"/>
          <ac:spMkLst>
            <pc:docMk/>
            <pc:sldMk cId="682428911" sldId="270"/>
            <ac:spMk id="2" creationId="{626122E7-2761-4BDF-A9F4-600224F34940}"/>
          </ac:spMkLst>
        </pc:spChg>
        <pc:spChg chg="mod">
          <ac:chgData name="Mark Gritter" userId="8cdce680bfcc5cb3" providerId="LiveId" clId="{6B190A28-6151-4B44-964A-8EA7EE72461C}" dt="2019-04-27T00:44:07.735" v="14234" actId="313"/>
          <ac:spMkLst>
            <pc:docMk/>
            <pc:sldMk cId="682428911" sldId="270"/>
            <ac:spMk id="3" creationId="{EEEA0901-2DEE-4B67-AFD9-9BFB39FE02AC}"/>
          </ac:spMkLst>
        </pc:spChg>
        <pc:picChg chg="add mod">
          <ac:chgData name="Mark Gritter" userId="8cdce680bfcc5cb3" providerId="LiveId" clId="{6B190A28-6151-4B44-964A-8EA7EE72461C}" dt="2019-04-27T00:38:33.381" v="14012" actId="1076"/>
          <ac:picMkLst>
            <pc:docMk/>
            <pc:sldMk cId="682428911" sldId="270"/>
            <ac:picMk id="5" creationId="{31EFF4ED-1A16-409C-A094-9E7C5651BF18}"/>
          </ac:picMkLst>
        </pc:picChg>
      </pc:sldChg>
      <pc:sldChg chg="modSp add del ord">
        <pc:chgData name="Mark Gritter" userId="8cdce680bfcc5cb3" providerId="LiveId" clId="{6B190A28-6151-4B44-964A-8EA7EE72461C}" dt="2019-04-27T00:56:11.552" v="15100" actId="2696"/>
        <pc:sldMkLst>
          <pc:docMk/>
          <pc:sldMk cId="840985091" sldId="271"/>
        </pc:sldMkLst>
        <pc:spChg chg="mod">
          <ac:chgData name="Mark Gritter" userId="8cdce680bfcc5cb3" providerId="LiveId" clId="{6B190A28-6151-4B44-964A-8EA7EE72461C}" dt="2019-04-19T01:30:48.194" v="1349" actId="20577"/>
          <ac:spMkLst>
            <pc:docMk/>
            <pc:sldMk cId="840985091" sldId="271"/>
            <ac:spMk id="2" creationId="{429D1726-B1E4-44FB-9F1B-1464D30046B3}"/>
          </ac:spMkLst>
        </pc:spChg>
      </pc:sldChg>
      <pc:sldChg chg="addSp delSp modSp add">
        <pc:chgData name="Mark Gritter" userId="8cdce680bfcc5cb3" providerId="LiveId" clId="{6B190A28-6151-4B44-964A-8EA7EE72461C}" dt="2019-04-19T01:35:30.772" v="1517" actId="20577"/>
        <pc:sldMkLst>
          <pc:docMk/>
          <pc:sldMk cId="2918236290" sldId="273"/>
        </pc:sldMkLst>
        <pc:spChg chg="mod">
          <ac:chgData name="Mark Gritter" userId="8cdce680bfcc5cb3" providerId="LiveId" clId="{6B190A28-6151-4B44-964A-8EA7EE72461C}" dt="2019-04-19T01:35:30.772" v="1517" actId="20577"/>
          <ac:spMkLst>
            <pc:docMk/>
            <pc:sldMk cId="2918236290" sldId="273"/>
            <ac:spMk id="2" creationId="{4A42E93C-270F-49BF-9367-1718E0291E31}"/>
          </ac:spMkLst>
        </pc:spChg>
        <pc:spChg chg="del">
          <ac:chgData name="Mark Gritter" userId="8cdce680bfcc5cb3" providerId="LiveId" clId="{6B190A28-6151-4B44-964A-8EA7EE72461C}" dt="2019-04-19T01:33:36.550" v="1452" actId="478"/>
          <ac:spMkLst>
            <pc:docMk/>
            <pc:sldMk cId="2918236290" sldId="273"/>
            <ac:spMk id="8" creationId="{07EDF30C-F5EE-4DD6-974C-8EDC5B2E6F7B}"/>
          </ac:spMkLst>
        </pc:spChg>
        <pc:spChg chg="del">
          <ac:chgData name="Mark Gritter" userId="8cdce680bfcc5cb3" providerId="LiveId" clId="{6B190A28-6151-4B44-964A-8EA7EE72461C}" dt="2019-04-19T01:33:34.578" v="1451" actId="478"/>
          <ac:spMkLst>
            <pc:docMk/>
            <pc:sldMk cId="2918236290" sldId="273"/>
            <ac:spMk id="9" creationId="{AE4F19A9-1F26-4D31-9B6E-290FC638E866}"/>
          </ac:spMkLst>
        </pc:spChg>
        <pc:spChg chg="del">
          <ac:chgData name="Mark Gritter" userId="8cdce680bfcc5cb3" providerId="LiveId" clId="{6B190A28-6151-4B44-964A-8EA7EE72461C}" dt="2019-04-19T01:33:28.931" v="1450" actId="478"/>
          <ac:spMkLst>
            <pc:docMk/>
            <pc:sldMk cId="2918236290" sldId="273"/>
            <ac:spMk id="10" creationId="{4E36670C-7888-4DBE-A89F-72D3DCE6BD9A}"/>
          </ac:spMkLst>
        </pc:spChg>
        <pc:spChg chg="del">
          <ac:chgData name="Mark Gritter" userId="8cdce680bfcc5cb3" providerId="LiveId" clId="{6B190A28-6151-4B44-964A-8EA7EE72461C}" dt="2019-04-19T01:33:34.578" v="1451" actId="478"/>
          <ac:spMkLst>
            <pc:docMk/>
            <pc:sldMk cId="2918236290" sldId="273"/>
            <ac:spMk id="11" creationId="{1710A89B-A8FF-45EF-9644-C70D4AC0A07F}"/>
          </ac:spMkLst>
        </pc:spChg>
        <pc:spChg chg="del">
          <ac:chgData name="Mark Gritter" userId="8cdce680bfcc5cb3" providerId="LiveId" clId="{6B190A28-6151-4B44-964A-8EA7EE72461C}" dt="2019-04-19T01:33:28.931" v="1450" actId="478"/>
          <ac:spMkLst>
            <pc:docMk/>
            <pc:sldMk cId="2918236290" sldId="273"/>
            <ac:spMk id="12" creationId="{901CC126-36DB-4B4E-A395-FC650F2C4345}"/>
          </ac:spMkLst>
        </pc:spChg>
        <pc:spChg chg="del">
          <ac:chgData name="Mark Gritter" userId="8cdce680bfcc5cb3" providerId="LiveId" clId="{6B190A28-6151-4B44-964A-8EA7EE72461C}" dt="2019-04-19T01:33:28.931" v="1450" actId="478"/>
          <ac:spMkLst>
            <pc:docMk/>
            <pc:sldMk cId="2918236290" sldId="273"/>
            <ac:spMk id="13" creationId="{7B188595-A5B8-4A20-A5F8-42BE11F4E455}"/>
          </ac:spMkLst>
        </pc:spChg>
        <pc:spChg chg="del">
          <ac:chgData name="Mark Gritter" userId="8cdce680bfcc5cb3" providerId="LiveId" clId="{6B190A28-6151-4B44-964A-8EA7EE72461C}" dt="2019-04-19T01:33:34.578" v="1451" actId="478"/>
          <ac:spMkLst>
            <pc:docMk/>
            <pc:sldMk cId="2918236290" sldId="273"/>
            <ac:spMk id="14" creationId="{4F9F6EC7-378F-4C36-837C-CC9F0F9AC8E3}"/>
          </ac:spMkLst>
        </pc:spChg>
        <pc:spChg chg="del">
          <ac:chgData name="Mark Gritter" userId="8cdce680bfcc5cb3" providerId="LiveId" clId="{6B190A28-6151-4B44-964A-8EA7EE72461C}" dt="2019-04-19T01:33:36.550" v="1452" actId="478"/>
          <ac:spMkLst>
            <pc:docMk/>
            <pc:sldMk cId="2918236290" sldId="273"/>
            <ac:spMk id="15" creationId="{8E9FC8F9-9B97-480D-AFB4-8EF5958B9300}"/>
          </ac:spMkLst>
        </pc:spChg>
        <pc:spChg chg="del">
          <ac:chgData name="Mark Gritter" userId="8cdce680bfcc5cb3" providerId="LiveId" clId="{6B190A28-6151-4B44-964A-8EA7EE72461C}" dt="2019-04-19T01:33:34.578" v="1451" actId="478"/>
          <ac:spMkLst>
            <pc:docMk/>
            <pc:sldMk cId="2918236290" sldId="273"/>
            <ac:spMk id="16" creationId="{D16C3CC0-BEDC-4788-BD59-BCF90A20EAF6}"/>
          </ac:spMkLst>
        </pc:spChg>
        <pc:spChg chg="mod">
          <ac:chgData name="Mark Gritter" userId="8cdce680bfcc5cb3" providerId="LiveId" clId="{6B190A28-6151-4B44-964A-8EA7EE72461C}" dt="2019-04-19T01:33:43.405" v="1453" actId="1076"/>
          <ac:spMkLst>
            <pc:docMk/>
            <pc:sldMk cId="2918236290" sldId="273"/>
            <ac:spMk id="17" creationId="{FD2859B3-A12A-440A-ABAD-014FC9A48B7B}"/>
          </ac:spMkLst>
        </pc:spChg>
        <pc:spChg chg="mod">
          <ac:chgData name="Mark Gritter" userId="8cdce680bfcc5cb3" providerId="LiveId" clId="{6B190A28-6151-4B44-964A-8EA7EE72461C}" dt="2019-04-19T01:33:55.888" v="1465" actId="20577"/>
          <ac:spMkLst>
            <pc:docMk/>
            <pc:sldMk cId="2918236290" sldId="273"/>
            <ac:spMk id="18" creationId="{C5835C75-86DD-4FF0-A8BE-8A870E49E522}"/>
          </ac:spMkLst>
        </pc:spChg>
        <pc:spChg chg="mod">
          <ac:chgData name="Mark Gritter" userId="8cdce680bfcc5cb3" providerId="LiveId" clId="{6B190A28-6151-4B44-964A-8EA7EE72461C}" dt="2019-04-19T01:33:43.405" v="1453" actId="1076"/>
          <ac:spMkLst>
            <pc:docMk/>
            <pc:sldMk cId="2918236290" sldId="273"/>
            <ac:spMk id="19" creationId="{560EFCBD-F160-4E05-9939-FF1EDA2E785A}"/>
          </ac:spMkLst>
        </pc:spChg>
        <pc:spChg chg="del">
          <ac:chgData name="Mark Gritter" userId="8cdce680bfcc5cb3" providerId="LiveId" clId="{6B190A28-6151-4B44-964A-8EA7EE72461C}" dt="2019-04-19T01:33:34.578" v="1451" actId="478"/>
          <ac:spMkLst>
            <pc:docMk/>
            <pc:sldMk cId="2918236290" sldId="273"/>
            <ac:spMk id="21" creationId="{ACFE3D25-5CEF-4C49-9022-8335C1AD5B78}"/>
          </ac:spMkLst>
        </pc:spChg>
        <pc:spChg chg="del">
          <ac:chgData name="Mark Gritter" userId="8cdce680bfcc5cb3" providerId="LiveId" clId="{6B190A28-6151-4B44-964A-8EA7EE72461C}" dt="2019-04-19T01:33:24.698" v="1449" actId="478"/>
          <ac:spMkLst>
            <pc:docMk/>
            <pc:sldMk cId="2918236290" sldId="273"/>
            <ac:spMk id="22" creationId="{E3824AD1-DEBE-4503-A6E4-89FBC2DF43BA}"/>
          </ac:spMkLst>
        </pc:spChg>
        <pc:spChg chg="del">
          <ac:chgData name="Mark Gritter" userId="8cdce680bfcc5cb3" providerId="LiveId" clId="{6B190A28-6151-4B44-964A-8EA7EE72461C}" dt="2019-04-19T01:33:24.698" v="1449" actId="478"/>
          <ac:spMkLst>
            <pc:docMk/>
            <pc:sldMk cId="2918236290" sldId="273"/>
            <ac:spMk id="23" creationId="{E344D4CC-2F07-4BA7-ACDB-ADB36E4E1B0E}"/>
          </ac:spMkLst>
        </pc:spChg>
        <pc:spChg chg="add mod">
          <ac:chgData name="Mark Gritter" userId="8cdce680bfcc5cb3" providerId="LiveId" clId="{6B190A28-6151-4B44-964A-8EA7EE72461C}" dt="2019-04-19T01:33:50.701" v="1455" actId="1076"/>
          <ac:spMkLst>
            <pc:docMk/>
            <pc:sldMk cId="2918236290" sldId="273"/>
            <ac:spMk id="24" creationId="{F81CE28D-B45B-496F-A236-9AF62523466E}"/>
          </ac:spMkLst>
        </pc:spChg>
        <pc:spChg chg="add mod">
          <ac:chgData name="Mark Gritter" userId="8cdce680bfcc5cb3" providerId="LiveId" clId="{6B190A28-6151-4B44-964A-8EA7EE72461C}" dt="2019-04-19T01:34:14.085" v="1477" actId="20577"/>
          <ac:spMkLst>
            <pc:docMk/>
            <pc:sldMk cId="2918236290" sldId="273"/>
            <ac:spMk id="25" creationId="{9333434B-A1CE-4F36-B08B-180C614542EA}"/>
          </ac:spMkLst>
        </pc:spChg>
        <pc:spChg chg="add mod">
          <ac:chgData name="Mark Gritter" userId="8cdce680bfcc5cb3" providerId="LiveId" clId="{6B190A28-6151-4B44-964A-8EA7EE72461C}" dt="2019-04-19T01:34:50.645" v="1500" actId="20577"/>
          <ac:spMkLst>
            <pc:docMk/>
            <pc:sldMk cId="2918236290" sldId="273"/>
            <ac:spMk id="26" creationId="{91310BE3-16B9-48D1-8884-82B22ACE4BFC}"/>
          </ac:spMkLst>
        </pc:spChg>
      </pc:sldChg>
      <pc:sldChg chg="modSp add">
        <pc:chgData name="Mark Gritter" userId="8cdce680bfcc5cb3" providerId="LiveId" clId="{6B190A28-6151-4B44-964A-8EA7EE72461C}" dt="2019-04-27T18:46:32.114" v="16610" actId="20577"/>
        <pc:sldMkLst>
          <pc:docMk/>
          <pc:sldMk cId="1145382357" sldId="274"/>
        </pc:sldMkLst>
        <pc:spChg chg="mod">
          <ac:chgData name="Mark Gritter" userId="8cdce680bfcc5cb3" providerId="LiveId" clId="{6B190A28-6151-4B44-964A-8EA7EE72461C}" dt="2019-04-19T01:39:46.995" v="1582" actId="20577"/>
          <ac:spMkLst>
            <pc:docMk/>
            <pc:sldMk cId="1145382357" sldId="274"/>
            <ac:spMk id="2" creationId="{5305F346-DC76-4D9C-ACFD-05B1B871394C}"/>
          </ac:spMkLst>
        </pc:spChg>
        <pc:spChg chg="mod">
          <ac:chgData name="Mark Gritter" userId="8cdce680bfcc5cb3" providerId="LiveId" clId="{6B190A28-6151-4B44-964A-8EA7EE72461C}" dt="2019-04-27T18:46:32.114" v="16610" actId="20577"/>
          <ac:spMkLst>
            <pc:docMk/>
            <pc:sldMk cId="1145382357" sldId="274"/>
            <ac:spMk id="3" creationId="{4016F0B2-6883-4B6C-ACE5-4516FE19FF5A}"/>
          </ac:spMkLst>
        </pc:spChg>
      </pc:sldChg>
      <pc:sldChg chg="addSp delSp modSp add">
        <pc:chgData name="Mark Gritter" userId="8cdce680bfcc5cb3" providerId="LiveId" clId="{6B190A28-6151-4B44-964A-8EA7EE72461C}" dt="2019-04-24T06:37:04.572" v="4478" actId="1076"/>
        <pc:sldMkLst>
          <pc:docMk/>
          <pc:sldMk cId="3586780962" sldId="275"/>
        </pc:sldMkLst>
        <pc:spChg chg="mod">
          <ac:chgData name="Mark Gritter" userId="8cdce680bfcc5cb3" providerId="LiveId" clId="{6B190A28-6151-4B44-964A-8EA7EE72461C}" dt="2019-04-24T06:33:06.117" v="4234" actId="20577"/>
          <ac:spMkLst>
            <pc:docMk/>
            <pc:sldMk cId="3586780962" sldId="275"/>
            <ac:spMk id="2" creationId="{C1E3841E-3482-4FD8-8560-77C35EAB2093}"/>
          </ac:spMkLst>
        </pc:spChg>
        <pc:spChg chg="del">
          <ac:chgData name="Mark Gritter" userId="8cdce680bfcc5cb3" providerId="LiveId" clId="{6B190A28-6151-4B44-964A-8EA7EE72461C}" dt="2019-04-24T06:33:09.076" v="4235" actId="478"/>
          <ac:spMkLst>
            <pc:docMk/>
            <pc:sldMk cId="3586780962" sldId="275"/>
            <ac:spMk id="3" creationId="{A8AE108C-EA6D-4DBE-96CB-B5B3BDCE13D3}"/>
          </ac:spMkLst>
        </pc:spChg>
        <pc:spChg chg="add mod">
          <ac:chgData name="Mark Gritter" userId="8cdce680bfcc5cb3" providerId="LiveId" clId="{6B190A28-6151-4B44-964A-8EA7EE72461C}" dt="2019-04-24T06:34:37.541" v="4322" actId="404"/>
          <ac:spMkLst>
            <pc:docMk/>
            <pc:sldMk cId="3586780962" sldId="275"/>
            <ac:spMk id="4" creationId="{5A0D194D-D40B-473C-B6C5-CECCA9885A12}"/>
          </ac:spMkLst>
        </pc:spChg>
        <pc:spChg chg="add mod">
          <ac:chgData name="Mark Gritter" userId="8cdce680bfcc5cb3" providerId="LiveId" clId="{6B190A28-6151-4B44-964A-8EA7EE72461C}" dt="2019-04-24T06:33:45.620" v="4246" actId="14100"/>
          <ac:spMkLst>
            <pc:docMk/>
            <pc:sldMk cId="3586780962" sldId="275"/>
            <ac:spMk id="5" creationId="{74D29D5B-FE23-4C99-A9BD-3695DF1B0A5C}"/>
          </ac:spMkLst>
        </pc:spChg>
        <pc:spChg chg="add mod">
          <ac:chgData name="Mark Gritter" userId="8cdce680bfcc5cb3" providerId="LiveId" clId="{6B190A28-6151-4B44-964A-8EA7EE72461C}" dt="2019-04-24T06:33:34.299" v="4242" actId="14100"/>
          <ac:spMkLst>
            <pc:docMk/>
            <pc:sldMk cId="3586780962" sldId="275"/>
            <ac:spMk id="6" creationId="{B22888A5-93AD-4B46-A0F2-B5D719DB275B}"/>
          </ac:spMkLst>
        </pc:spChg>
        <pc:spChg chg="add mod">
          <ac:chgData name="Mark Gritter" userId="8cdce680bfcc5cb3" providerId="LiveId" clId="{6B190A28-6151-4B44-964A-8EA7EE72461C}" dt="2019-04-24T06:33:42.508" v="4245" actId="14100"/>
          <ac:spMkLst>
            <pc:docMk/>
            <pc:sldMk cId="3586780962" sldId="275"/>
            <ac:spMk id="7" creationId="{FD130AAB-81F3-4178-B554-7DCB3EC28997}"/>
          </ac:spMkLst>
        </pc:spChg>
        <pc:spChg chg="add mod">
          <ac:chgData name="Mark Gritter" userId="8cdce680bfcc5cb3" providerId="LiveId" clId="{6B190A28-6151-4B44-964A-8EA7EE72461C}" dt="2019-04-24T06:33:49.773" v="4247" actId="11529"/>
          <ac:spMkLst>
            <pc:docMk/>
            <pc:sldMk cId="3586780962" sldId="275"/>
            <ac:spMk id="8" creationId="{E9A43916-1C66-4C49-AF72-3F7ED9A655F4}"/>
          </ac:spMkLst>
        </pc:spChg>
        <pc:spChg chg="add mod">
          <ac:chgData name="Mark Gritter" userId="8cdce680bfcc5cb3" providerId="LiveId" clId="{6B190A28-6151-4B44-964A-8EA7EE72461C}" dt="2019-04-24T06:33:52.450" v="4248" actId="11529"/>
          <ac:spMkLst>
            <pc:docMk/>
            <pc:sldMk cId="3586780962" sldId="275"/>
            <ac:spMk id="9" creationId="{19FE3E71-FB9A-410E-A80A-84538649466E}"/>
          </ac:spMkLst>
        </pc:spChg>
        <pc:spChg chg="add mod">
          <ac:chgData name="Mark Gritter" userId="8cdce680bfcc5cb3" providerId="LiveId" clId="{6B190A28-6151-4B44-964A-8EA7EE72461C}" dt="2019-04-24T06:33:56.916" v="4250" actId="1076"/>
          <ac:spMkLst>
            <pc:docMk/>
            <pc:sldMk cId="3586780962" sldId="275"/>
            <ac:spMk id="10" creationId="{F3B4739D-9BCF-45DB-B6A9-DCFD9F73F836}"/>
          </ac:spMkLst>
        </pc:spChg>
        <pc:spChg chg="add mod">
          <ac:chgData name="Mark Gritter" userId="8cdce680bfcc5cb3" providerId="LiveId" clId="{6B190A28-6151-4B44-964A-8EA7EE72461C}" dt="2019-04-24T06:34:51.699" v="4326" actId="1076"/>
          <ac:spMkLst>
            <pc:docMk/>
            <pc:sldMk cId="3586780962" sldId="275"/>
            <ac:spMk id="11" creationId="{D740ADF3-659F-4296-9A02-B9433FE8AA31}"/>
          </ac:spMkLst>
        </pc:spChg>
        <pc:spChg chg="add mod">
          <ac:chgData name="Mark Gritter" userId="8cdce680bfcc5cb3" providerId="LiveId" clId="{6B190A28-6151-4B44-964A-8EA7EE72461C}" dt="2019-04-24T06:37:04.572" v="4478" actId="1076"/>
          <ac:spMkLst>
            <pc:docMk/>
            <pc:sldMk cId="3586780962" sldId="275"/>
            <ac:spMk id="56" creationId="{2C5DF26C-B1F7-4923-BE29-16FA22CFB013}"/>
          </ac:spMkLst>
        </pc:spChg>
        <pc:cxnChg chg="add del mod">
          <ac:chgData name="Mark Gritter" userId="8cdce680bfcc5cb3" providerId="LiveId" clId="{6B190A28-6151-4B44-964A-8EA7EE72461C}" dt="2019-04-24T06:34:45.708" v="4324" actId="478"/>
          <ac:cxnSpMkLst>
            <pc:docMk/>
            <pc:sldMk cId="3586780962" sldId="275"/>
            <ac:cxnSpMk id="13" creationId="{69308812-BA6F-4B38-9775-D8BFB521AC86}"/>
          </ac:cxnSpMkLst>
        </pc:cxnChg>
        <pc:cxnChg chg="add mod">
          <ac:chgData name="Mark Gritter" userId="8cdce680bfcc5cb3" providerId="LiveId" clId="{6B190A28-6151-4B44-964A-8EA7EE72461C}" dt="2019-04-24T06:34:57.281" v="4327" actId="17032"/>
          <ac:cxnSpMkLst>
            <pc:docMk/>
            <pc:sldMk cId="3586780962" sldId="275"/>
            <ac:cxnSpMk id="15" creationId="{8407DB14-156D-4F80-B7E0-EEC217B871EA}"/>
          </ac:cxnSpMkLst>
        </pc:cxnChg>
        <pc:cxnChg chg="add mod">
          <ac:chgData name="Mark Gritter" userId="8cdce680bfcc5cb3" providerId="LiveId" clId="{6B190A28-6151-4B44-964A-8EA7EE72461C}" dt="2019-04-24T06:35:05.621" v="4331" actId="14100"/>
          <ac:cxnSpMkLst>
            <pc:docMk/>
            <pc:sldMk cId="3586780962" sldId="275"/>
            <ac:cxnSpMk id="16" creationId="{021D6748-4301-42BE-9B48-A2A3F88F6B95}"/>
          </ac:cxnSpMkLst>
        </pc:cxnChg>
        <pc:cxnChg chg="add mod">
          <ac:chgData name="Mark Gritter" userId="8cdce680bfcc5cb3" providerId="LiveId" clId="{6B190A28-6151-4B44-964A-8EA7EE72461C}" dt="2019-04-24T06:35:16.515" v="4336" actId="14100"/>
          <ac:cxnSpMkLst>
            <pc:docMk/>
            <pc:sldMk cId="3586780962" sldId="275"/>
            <ac:cxnSpMk id="19" creationId="{CB5DEBF6-0450-4CF9-9F53-67AEA39617AB}"/>
          </ac:cxnSpMkLst>
        </pc:cxnChg>
        <pc:cxnChg chg="add mod">
          <ac:chgData name="Mark Gritter" userId="8cdce680bfcc5cb3" providerId="LiveId" clId="{6B190A28-6151-4B44-964A-8EA7EE72461C}" dt="2019-04-24T06:35:27.860" v="4341" actId="14100"/>
          <ac:cxnSpMkLst>
            <pc:docMk/>
            <pc:sldMk cId="3586780962" sldId="275"/>
            <ac:cxnSpMk id="24" creationId="{6635AC3C-E6FD-410C-939F-3E929D791644}"/>
          </ac:cxnSpMkLst>
        </pc:cxnChg>
        <pc:cxnChg chg="add mod">
          <ac:chgData name="Mark Gritter" userId="8cdce680bfcc5cb3" providerId="LiveId" clId="{6B190A28-6151-4B44-964A-8EA7EE72461C}" dt="2019-04-24T06:35:34.484" v="4345" actId="14100"/>
          <ac:cxnSpMkLst>
            <pc:docMk/>
            <pc:sldMk cId="3586780962" sldId="275"/>
            <ac:cxnSpMk id="29" creationId="{56A9D82A-103D-419E-AC53-5BACAEC9018C}"/>
          </ac:cxnSpMkLst>
        </pc:cxnChg>
        <pc:cxnChg chg="add mod">
          <ac:chgData name="Mark Gritter" userId="8cdce680bfcc5cb3" providerId="LiveId" clId="{6B190A28-6151-4B44-964A-8EA7EE72461C}" dt="2019-04-24T06:35:40.475" v="4348" actId="14100"/>
          <ac:cxnSpMkLst>
            <pc:docMk/>
            <pc:sldMk cId="3586780962" sldId="275"/>
            <ac:cxnSpMk id="33" creationId="{28FDA7AB-D486-4F3C-A683-503198D1F687}"/>
          </ac:cxnSpMkLst>
        </pc:cxnChg>
        <pc:cxnChg chg="add mod">
          <ac:chgData name="Mark Gritter" userId="8cdce680bfcc5cb3" providerId="LiveId" clId="{6B190A28-6151-4B44-964A-8EA7EE72461C}" dt="2019-04-24T06:35:48.309" v="4351" actId="14100"/>
          <ac:cxnSpMkLst>
            <pc:docMk/>
            <pc:sldMk cId="3586780962" sldId="275"/>
            <ac:cxnSpMk id="36" creationId="{0243A14C-1937-4071-8038-E7BEB738724A}"/>
          </ac:cxnSpMkLst>
        </pc:cxnChg>
        <pc:cxnChg chg="add mod">
          <ac:chgData name="Mark Gritter" userId="8cdce680bfcc5cb3" providerId="LiveId" clId="{6B190A28-6151-4B44-964A-8EA7EE72461C}" dt="2019-04-24T06:35:55.684" v="4354" actId="14100"/>
          <ac:cxnSpMkLst>
            <pc:docMk/>
            <pc:sldMk cId="3586780962" sldId="275"/>
            <ac:cxnSpMk id="39" creationId="{53D532D8-2BA2-474D-8B50-4A53EE7D2F1C}"/>
          </ac:cxnSpMkLst>
        </pc:cxnChg>
        <pc:cxnChg chg="add mod">
          <ac:chgData name="Mark Gritter" userId="8cdce680bfcc5cb3" providerId="LiveId" clId="{6B190A28-6151-4B44-964A-8EA7EE72461C}" dt="2019-04-24T06:36:00.787" v="4357" actId="14100"/>
          <ac:cxnSpMkLst>
            <pc:docMk/>
            <pc:sldMk cId="3586780962" sldId="275"/>
            <ac:cxnSpMk id="42" creationId="{38BB892D-D543-4A46-8CD4-CC22B9093B1F}"/>
          </ac:cxnSpMkLst>
        </pc:cxnChg>
        <pc:cxnChg chg="add mod">
          <ac:chgData name="Mark Gritter" userId="8cdce680bfcc5cb3" providerId="LiveId" clId="{6B190A28-6151-4B44-964A-8EA7EE72461C}" dt="2019-04-24T06:36:06.357" v="4360" actId="14100"/>
          <ac:cxnSpMkLst>
            <pc:docMk/>
            <pc:sldMk cId="3586780962" sldId="275"/>
            <ac:cxnSpMk id="45" creationId="{D6FFF553-C1DD-42EA-B419-1F68D8A6B710}"/>
          </ac:cxnSpMkLst>
        </pc:cxnChg>
        <pc:cxnChg chg="add mod">
          <ac:chgData name="Mark Gritter" userId="8cdce680bfcc5cb3" providerId="LiveId" clId="{6B190A28-6151-4B44-964A-8EA7EE72461C}" dt="2019-04-24T06:36:11.910" v="4363" actId="14100"/>
          <ac:cxnSpMkLst>
            <pc:docMk/>
            <pc:sldMk cId="3586780962" sldId="275"/>
            <ac:cxnSpMk id="48" creationId="{574EE69B-283A-497B-AE8E-241BC1E0DABD}"/>
          </ac:cxnSpMkLst>
        </pc:cxnChg>
        <pc:cxnChg chg="add mod">
          <ac:chgData name="Mark Gritter" userId="8cdce680bfcc5cb3" providerId="LiveId" clId="{6B190A28-6151-4B44-964A-8EA7EE72461C}" dt="2019-04-24T06:36:20.668" v="4366" actId="14100"/>
          <ac:cxnSpMkLst>
            <pc:docMk/>
            <pc:sldMk cId="3586780962" sldId="275"/>
            <ac:cxnSpMk id="51" creationId="{BCA30936-BFB4-4CBF-9E8D-9EE063EAE5B8}"/>
          </ac:cxnSpMkLst>
        </pc:cxnChg>
        <pc:cxnChg chg="add del mod">
          <ac:chgData name="Mark Gritter" userId="8cdce680bfcc5cb3" providerId="LiveId" clId="{6B190A28-6151-4B44-964A-8EA7EE72461C}" dt="2019-04-24T06:36:27.412" v="4370" actId="478"/>
          <ac:cxnSpMkLst>
            <pc:docMk/>
            <pc:sldMk cId="3586780962" sldId="275"/>
            <ac:cxnSpMk id="53" creationId="{31D25ECB-B027-4881-B6F4-C97ECE2915D4}"/>
          </ac:cxnSpMkLst>
        </pc:cxnChg>
      </pc:sldChg>
      <pc:sldChg chg="modSp add">
        <pc:chgData name="Mark Gritter" userId="8cdce680bfcc5cb3" providerId="LiveId" clId="{6B190A28-6151-4B44-964A-8EA7EE72461C}" dt="2019-04-23T04:27:01.757" v="3366" actId="20577"/>
        <pc:sldMkLst>
          <pc:docMk/>
          <pc:sldMk cId="2519932523" sldId="276"/>
        </pc:sldMkLst>
        <pc:spChg chg="mod">
          <ac:chgData name="Mark Gritter" userId="8cdce680bfcc5cb3" providerId="LiveId" clId="{6B190A28-6151-4B44-964A-8EA7EE72461C}" dt="2019-04-23T04:18:03.485" v="2868" actId="20577"/>
          <ac:spMkLst>
            <pc:docMk/>
            <pc:sldMk cId="2519932523" sldId="276"/>
            <ac:spMk id="2" creationId="{FE4524B0-8D6A-4B1D-A3FB-F5BDFA156E9A}"/>
          </ac:spMkLst>
        </pc:spChg>
        <pc:spChg chg="mod">
          <ac:chgData name="Mark Gritter" userId="8cdce680bfcc5cb3" providerId="LiveId" clId="{6B190A28-6151-4B44-964A-8EA7EE72461C}" dt="2019-04-23T04:27:01.757" v="3366" actId="20577"/>
          <ac:spMkLst>
            <pc:docMk/>
            <pc:sldMk cId="2519932523" sldId="276"/>
            <ac:spMk id="3" creationId="{11C5127D-DE7D-4E25-8F9E-E2DBA023EB8E}"/>
          </ac:spMkLst>
        </pc:spChg>
      </pc:sldChg>
      <pc:sldChg chg="addSp modSp add ord">
        <pc:chgData name="Mark Gritter" userId="8cdce680bfcc5cb3" providerId="LiveId" clId="{6B190A28-6151-4B44-964A-8EA7EE72461C}" dt="2019-04-23T04:24:17.514" v="3237" actId="20577"/>
        <pc:sldMkLst>
          <pc:docMk/>
          <pc:sldMk cId="1497092093" sldId="277"/>
        </pc:sldMkLst>
        <pc:spChg chg="mod">
          <ac:chgData name="Mark Gritter" userId="8cdce680bfcc5cb3" providerId="LiveId" clId="{6B190A28-6151-4B44-964A-8EA7EE72461C}" dt="2019-04-23T04:23:46.969" v="3230" actId="1076"/>
          <ac:spMkLst>
            <pc:docMk/>
            <pc:sldMk cId="1497092093" sldId="277"/>
            <ac:spMk id="2" creationId="{ADAAEC4D-B244-47CE-A758-0345CA67786E}"/>
          </ac:spMkLst>
        </pc:spChg>
        <pc:spChg chg="mod">
          <ac:chgData name="Mark Gritter" userId="8cdce680bfcc5cb3" providerId="LiveId" clId="{6B190A28-6151-4B44-964A-8EA7EE72461C}" dt="2019-04-23T04:24:04.683" v="3232" actId="404"/>
          <ac:spMkLst>
            <pc:docMk/>
            <pc:sldMk cId="1497092093" sldId="277"/>
            <ac:spMk id="3" creationId="{FCA87137-7852-43F2-A9B0-D27F4C9875EE}"/>
          </ac:spMkLst>
        </pc:spChg>
        <pc:spChg chg="add mod">
          <ac:chgData name="Mark Gritter" userId="8cdce680bfcc5cb3" providerId="LiveId" clId="{6B190A28-6151-4B44-964A-8EA7EE72461C}" dt="2019-04-23T04:24:17.514" v="3237" actId="20577"/>
          <ac:spMkLst>
            <pc:docMk/>
            <pc:sldMk cId="1497092093" sldId="277"/>
            <ac:spMk id="4" creationId="{5F36F898-E3A7-43FB-BA5D-AB029E03C192}"/>
          </ac:spMkLst>
        </pc:spChg>
      </pc:sldChg>
      <pc:sldChg chg="addSp delSp modSp add">
        <pc:chgData name="Mark Gritter" userId="8cdce680bfcc5cb3" providerId="LiveId" clId="{6B190A28-6151-4B44-964A-8EA7EE72461C}" dt="2019-04-24T06:51:50.755" v="5260" actId="20577"/>
        <pc:sldMkLst>
          <pc:docMk/>
          <pc:sldMk cId="2261417400" sldId="278"/>
        </pc:sldMkLst>
        <pc:spChg chg="mod">
          <ac:chgData name="Mark Gritter" userId="8cdce680bfcc5cb3" providerId="LiveId" clId="{6B190A28-6151-4B44-964A-8EA7EE72461C}" dt="2019-04-24T06:39:59.997" v="4649" actId="20577"/>
          <ac:spMkLst>
            <pc:docMk/>
            <pc:sldMk cId="2261417400" sldId="278"/>
            <ac:spMk id="2" creationId="{CAB67F14-992A-4674-9264-7845B3D186DF}"/>
          </ac:spMkLst>
        </pc:spChg>
        <pc:spChg chg="mod">
          <ac:chgData name="Mark Gritter" userId="8cdce680bfcc5cb3" providerId="LiveId" clId="{6B190A28-6151-4B44-964A-8EA7EE72461C}" dt="2019-04-24T06:43:39.806" v="5193" actId="14100"/>
          <ac:spMkLst>
            <pc:docMk/>
            <pc:sldMk cId="2261417400" sldId="278"/>
            <ac:spMk id="3" creationId="{3AB54C8C-B515-4027-B51D-1404F10A8B5C}"/>
          </ac:spMkLst>
        </pc:spChg>
        <pc:spChg chg="add del mod">
          <ac:chgData name="Mark Gritter" userId="8cdce680bfcc5cb3" providerId="LiveId" clId="{6B190A28-6151-4B44-964A-8EA7EE72461C}" dt="2019-04-24T06:44:46.937" v="5235" actId="20577"/>
          <ac:spMkLst>
            <pc:docMk/>
            <pc:sldMk cId="2261417400" sldId="278"/>
            <ac:spMk id="4" creationId="{15310974-2C97-4BC5-A686-16E7901D1CB0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5" creationId="{4B8CA8D1-8499-40C5-9C29-BAF62F2CC4AC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6" creationId="{0FDCD079-410D-45AE-9E82-7BAA488CF6AF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7" creationId="{CF128101-D936-4385-A5B0-7699F000F20B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8" creationId="{60703903-119C-4EBE-B2AD-022D681DF90E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9" creationId="{EB622151-E932-490A-90DD-FD61982270D9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10" creationId="{158EB36C-319F-4A03-ACA5-F392C95E3A78}"/>
          </ac:spMkLst>
        </pc:spChg>
        <pc:spChg chg="add del mod">
          <ac:chgData name="Mark Gritter" userId="8cdce680bfcc5cb3" providerId="LiveId" clId="{6B190A28-6151-4B44-964A-8EA7EE72461C}" dt="2019-04-24T06:44:29.344" v="5199" actId="164"/>
          <ac:spMkLst>
            <pc:docMk/>
            <pc:sldMk cId="2261417400" sldId="278"/>
            <ac:spMk id="11" creationId="{5A895DEF-BE63-4367-95DF-7D6C4F3387AA}"/>
          </ac:spMkLst>
        </pc:spChg>
        <pc:spChg chg="add mod">
          <ac:chgData name="Mark Gritter" userId="8cdce680bfcc5cb3" providerId="LiveId" clId="{6B190A28-6151-4B44-964A-8EA7EE72461C}" dt="2019-04-24T06:51:41.547" v="5256" actId="1076"/>
          <ac:spMkLst>
            <pc:docMk/>
            <pc:sldMk cId="2261417400" sldId="278"/>
            <ac:spMk id="28" creationId="{4565FD5C-7F8B-4BC5-AF86-E776BF572691}"/>
          </ac:spMkLst>
        </pc:spChg>
        <pc:spChg chg="add mod">
          <ac:chgData name="Mark Gritter" userId="8cdce680bfcc5cb3" providerId="LiveId" clId="{6B190A28-6151-4B44-964A-8EA7EE72461C}" dt="2019-04-24T06:51:50.755" v="5260" actId="20577"/>
          <ac:spMkLst>
            <pc:docMk/>
            <pc:sldMk cId="2261417400" sldId="278"/>
            <ac:spMk id="29" creationId="{6A4E9343-45C4-49BB-B37E-A751C7EF70B7}"/>
          </ac:spMkLst>
        </pc:spChg>
        <pc:grpChg chg="add mod">
          <ac:chgData name="Mark Gritter" userId="8cdce680bfcc5cb3" providerId="LiveId" clId="{6B190A28-6151-4B44-964A-8EA7EE72461C}" dt="2019-04-24T06:44:55.412" v="5237" actId="1076"/>
          <ac:grpSpMkLst>
            <pc:docMk/>
            <pc:sldMk cId="2261417400" sldId="278"/>
            <ac:grpSpMk id="25" creationId="{6D2FB667-A7E6-47A4-A266-B698F64759EF}"/>
          </ac:grpSpMkLst>
        </pc:grpChg>
        <pc:picChg chg="add mod">
          <ac:chgData name="Mark Gritter" userId="8cdce680bfcc5cb3" providerId="LiveId" clId="{6B190A28-6151-4B44-964A-8EA7EE72461C}" dt="2019-04-24T06:51:09.875" v="5243" actId="1076"/>
          <ac:picMkLst>
            <pc:docMk/>
            <pc:sldMk cId="2261417400" sldId="278"/>
            <ac:picMk id="26" creationId="{295F3B38-1006-4E62-A740-C0B99F15B720}"/>
          </ac:picMkLst>
        </pc:picChg>
        <pc:picChg chg="add mod">
          <ac:chgData name="Mark Gritter" userId="8cdce680bfcc5cb3" providerId="LiveId" clId="{6B190A28-6151-4B44-964A-8EA7EE72461C}" dt="2019-04-24T06:51:30.467" v="5247" actId="1076"/>
          <ac:picMkLst>
            <pc:docMk/>
            <pc:sldMk cId="2261417400" sldId="278"/>
            <ac:picMk id="27" creationId="{A7642C7D-D1F6-4E40-85EC-0F22B737E0F8}"/>
          </ac:picMkLst>
        </pc:pic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2" creationId="{2409D6AD-9C34-4D3A-97B4-CB2913DAC9C6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3" creationId="{B750D498-1DAA-4DEF-AB12-3440DC303FA2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4" creationId="{D98169C1-114C-4504-98DA-877C39F8BA59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5" creationId="{73EF014C-FCF0-420F-A900-6DD051D3F2DE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6" creationId="{282011D6-5D05-49DC-821E-A522F7BFFAF9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7" creationId="{0D3D4C4A-BD3A-4A94-9A0D-DAC8AD462ABA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8" creationId="{32D10043-5604-4504-9149-6B04086F973F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19" creationId="{64350A3A-B612-4942-BCD9-647627816363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20" creationId="{C92080A4-EDE9-42A1-9D1B-53E826481776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21" creationId="{F8752B1F-97D0-4676-9BBE-118EE52427B8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22" creationId="{81B7D3B0-0097-4080-92AF-B162ED41199E}"/>
          </ac:cxnSpMkLst>
        </pc:cxnChg>
        <pc:cxnChg chg="add del mod">
          <ac:chgData name="Mark Gritter" userId="8cdce680bfcc5cb3" providerId="LiveId" clId="{6B190A28-6151-4B44-964A-8EA7EE72461C}" dt="2019-04-24T06:44:29.344" v="5199" actId="164"/>
          <ac:cxnSpMkLst>
            <pc:docMk/>
            <pc:sldMk cId="2261417400" sldId="278"/>
            <ac:cxnSpMk id="23" creationId="{CD2AA708-EFFA-47BE-9826-542695BFE29E}"/>
          </ac:cxnSpMkLst>
        </pc:cxnChg>
      </pc:sldChg>
      <pc:sldChg chg="modSp add">
        <pc:chgData name="Mark Gritter" userId="8cdce680bfcc5cb3" providerId="LiveId" clId="{6B190A28-6151-4B44-964A-8EA7EE72461C}" dt="2019-04-26T06:17:46.171" v="9586" actId="20577"/>
        <pc:sldMkLst>
          <pc:docMk/>
          <pc:sldMk cId="900831707" sldId="279"/>
        </pc:sldMkLst>
        <pc:spChg chg="mod">
          <ac:chgData name="Mark Gritter" userId="8cdce680bfcc5cb3" providerId="LiveId" clId="{6B190A28-6151-4B44-964A-8EA7EE72461C}" dt="2019-04-24T06:52:20.176" v="5303" actId="20577"/>
          <ac:spMkLst>
            <pc:docMk/>
            <pc:sldMk cId="900831707" sldId="279"/>
            <ac:spMk id="2" creationId="{D87AA98B-2394-4440-B14E-09E2C0D73C6B}"/>
          </ac:spMkLst>
        </pc:spChg>
        <pc:spChg chg="mod">
          <ac:chgData name="Mark Gritter" userId="8cdce680bfcc5cb3" providerId="LiveId" clId="{6B190A28-6151-4B44-964A-8EA7EE72461C}" dt="2019-04-26T06:17:46.171" v="9586" actId="20577"/>
          <ac:spMkLst>
            <pc:docMk/>
            <pc:sldMk cId="900831707" sldId="279"/>
            <ac:spMk id="3" creationId="{B0752A3F-8C2A-4D8F-9B09-797DBB487AB9}"/>
          </ac:spMkLst>
        </pc:spChg>
      </pc:sldChg>
      <pc:sldChg chg="modSp add">
        <pc:chgData name="Mark Gritter" userId="8cdce680bfcc5cb3" providerId="LiveId" clId="{6B190A28-6151-4B44-964A-8EA7EE72461C}" dt="2019-04-24T06:59:36.804" v="6502" actId="27636"/>
        <pc:sldMkLst>
          <pc:docMk/>
          <pc:sldMk cId="1214619752" sldId="280"/>
        </pc:sldMkLst>
        <pc:spChg chg="mod">
          <ac:chgData name="Mark Gritter" userId="8cdce680bfcc5cb3" providerId="LiveId" clId="{6B190A28-6151-4B44-964A-8EA7EE72461C}" dt="2019-04-24T06:56:58.366" v="5875" actId="20577"/>
          <ac:spMkLst>
            <pc:docMk/>
            <pc:sldMk cId="1214619752" sldId="280"/>
            <ac:spMk id="2" creationId="{06CBF3E0-E27C-4026-A752-EAD136E5A701}"/>
          </ac:spMkLst>
        </pc:spChg>
        <pc:spChg chg="mod">
          <ac:chgData name="Mark Gritter" userId="8cdce680bfcc5cb3" providerId="LiveId" clId="{6B190A28-6151-4B44-964A-8EA7EE72461C}" dt="2019-04-24T06:59:36.804" v="6502" actId="27636"/>
          <ac:spMkLst>
            <pc:docMk/>
            <pc:sldMk cId="1214619752" sldId="280"/>
            <ac:spMk id="3" creationId="{9DC39664-4E50-4347-B0B0-946E15A15315}"/>
          </ac:spMkLst>
        </pc:spChg>
      </pc:sldChg>
      <pc:sldChg chg="addSp delSp modSp add ord">
        <pc:chgData name="Mark Gritter" userId="8cdce680bfcc5cb3" providerId="LiveId" clId="{6B190A28-6151-4B44-964A-8EA7EE72461C}" dt="2019-04-25T04:15:56.577" v="7169" actId="404"/>
        <pc:sldMkLst>
          <pc:docMk/>
          <pc:sldMk cId="2192761905" sldId="281"/>
        </pc:sldMkLst>
        <pc:spChg chg="mod">
          <ac:chgData name="Mark Gritter" userId="8cdce680bfcc5cb3" providerId="LiveId" clId="{6B190A28-6151-4B44-964A-8EA7EE72461C}" dt="2019-04-25T04:03:45.616" v="6565" actId="20577"/>
          <ac:spMkLst>
            <pc:docMk/>
            <pc:sldMk cId="2192761905" sldId="281"/>
            <ac:spMk id="2" creationId="{6FBA302D-2DBD-4A5C-9313-3BEFD8071F40}"/>
          </ac:spMkLst>
        </pc:spChg>
        <pc:spChg chg="del">
          <ac:chgData name="Mark Gritter" userId="8cdce680bfcc5cb3" providerId="LiveId" clId="{6B190A28-6151-4B44-964A-8EA7EE72461C}" dt="2019-04-25T04:04:31.434" v="6566" actId="478"/>
          <ac:spMkLst>
            <pc:docMk/>
            <pc:sldMk cId="2192761905" sldId="281"/>
            <ac:spMk id="3" creationId="{95FE9ED6-1CDA-4AE2-B2D7-CFC93523C39F}"/>
          </ac:spMkLst>
        </pc:spChg>
        <pc:spChg chg="add mod">
          <ac:chgData name="Mark Gritter" userId="8cdce680bfcc5cb3" providerId="LiveId" clId="{6B190A28-6151-4B44-964A-8EA7EE72461C}" dt="2019-04-25T04:15:19.609" v="7153" actId="403"/>
          <ac:spMkLst>
            <pc:docMk/>
            <pc:sldMk cId="2192761905" sldId="281"/>
            <ac:spMk id="4" creationId="{69CB7D42-D804-46EB-ADC4-D2D1EBBAD674}"/>
          </ac:spMkLst>
        </pc:spChg>
        <pc:spChg chg="add mod">
          <ac:chgData name="Mark Gritter" userId="8cdce680bfcc5cb3" providerId="LiveId" clId="{6B190A28-6151-4B44-964A-8EA7EE72461C}" dt="2019-04-25T04:15:29.909" v="7157" actId="14100"/>
          <ac:spMkLst>
            <pc:docMk/>
            <pc:sldMk cId="2192761905" sldId="281"/>
            <ac:spMk id="5" creationId="{16F9EBF0-9962-47CE-A7E2-1EEF57E87C06}"/>
          </ac:spMkLst>
        </pc:spChg>
        <pc:spChg chg="add mod">
          <ac:chgData name="Mark Gritter" userId="8cdce680bfcc5cb3" providerId="LiveId" clId="{6B190A28-6151-4B44-964A-8EA7EE72461C}" dt="2019-04-25T04:08:24.722" v="6811" actId="20577"/>
          <ac:spMkLst>
            <pc:docMk/>
            <pc:sldMk cId="2192761905" sldId="281"/>
            <ac:spMk id="6" creationId="{11F20D75-1910-4E00-AFA4-C0E27C7471D0}"/>
          </ac:spMkLst>
        </pc:spChg>
        <pc:spChg chg="add mod">
          <ac:chgData name="Mark Gritter" userId="8cdce680bfcc5cb3" providerId="LiveId" clId="{6B190A28-6151-4B44-964A-8EA7EE72461C}" dt="2019-04-25T04:10:21.605" v="6923" actId="20577"/>
          <ac:spMkLst>
            <pc:docMk/>
            <pc:sldMk cId="2192761905" sldId="281"/>
            <ac:spMk id="7" creationId="{C302EDEF-7545-4A99-9F2F-58C399488DCD}"/>
          </ac:spMkLst>
        </pc:spChg>
        <pc:spChg chg="add mod">
          <ac:chgData name="Mark Gritter" userId="8cdce680bfcc5cb3" providerId="LiveId" clId="{6B190A28-6151-4B44-964A-8EA7EE72461C}" dt="2019-04-25T04:12:17.513" v="7041" actId="20577"/>
          <ac:spMkLst>
            <pc:docMk/>
            <pc:sldMk cId="2192761905" sldId="281"/>
            <ac:spMk id="8" creationId="{1BA16CB8-6967-472E-9035-45A0FA992D4B}"/>
          </ac:spMkLst>
        </pc:spChg>
        <pc:spChg chg="add mod">
          <ac:chgData name="Mark Gritter" userId="8cdce680bfcc5cb3" providerId="LiveId" clId="{6B190A28-6151-4B44-964A-8EA7EE72461C}" dt="2019-04-25T04:15:32.481" v="7159" actId="403"/>
          <ac:spMkLst>
            <pc:docMk/>
            <pc:sldMk cId="2192761905" sldId="281"/>
            <ac:spMk id="9" creationId="{4A8A7776-E20F-437B-AA78-DAC91CEBA098}"/>
          </ac:spMkLst>
        </pc:spChg>
        <pc:spChg chg="add mod">
          <ac:chgData name="Mark Gritter" userId="8cdce680bfcc5cb3" providerId="LiveId" clId="{6B190A28-6151-4B44-964A-8EA7EE72461C}" dt="2019-04-25T04:15:50.414" v="7166" actId="404"/>
          <ac:spMkLst>
            <pc:docMk/>
            <pc:sldMk cId="2192761905" sldId="281"/>
            <ac:spMk id="10" creationId="{01FC30FC-6777-4D19-8E87-9B3BE9D14CE0}"/>
          </ac:spMkLst>
        </pc:spChg>
        <pc:spChg chg="add mod">
          <ac:chgData name="Mark Gritter" userId="8cdce680bfcc5cb3" providerId="LiveId" clId="{6B190A28-6151-4B44-964A-8EA7EE72461C}" dt="2019-04-25T04:15:56.577" v="7169" actId="404"/>
          <ac:spMkLst>
            <pc:docMk/>
            <pc:sldMk cId="2192761905" sldId="281"/>
            <ac:spMk id="19" creationId="{2B4EC1C1-B204-471F-BF38-2A836D458DAC}"/>
          </ac:spMkLst>
        </pc:spChg>
        <pc:spChg chg="add del mod">
          <ac:chgData name="Mark Gritter" userId="8cdce680bfcc5cb3" providerId="LiveId" clId="{6B190A28-6151-4B44-964A-8EA7EE72461C}" dt="2019-04-25T04:13:26.777" v="7069" actId="478"/>
          <ac:spMkLst>
            <pc:docMk/>
            <pc:sldMk cId="2192761905" sldId="281"/>
            <ac:spMk id="27" creationId="{9938669C-A9E1-4A4D-9FF7-59F927CA9E94}"/>
          </ac:spMkLst>
        </pc:spChg>
        <pc:spChg chg="add mod">
          <ac:chgData name="Mark Gritter" userId="8cdce680bfcc5cb3" providerId="LiveId" clId="{6B190A28-6151-4B44-964A-8EA7EE72461C}" dt="2019-04-25T04:14:54.620" v="7146" actId="1076"/>
          <ac:spMkLst>
            <pc:docMk/>
            <pc:sldMk cId="2192761905" sldId="281"/>
            <ac:spMk id="28" creationId="{075484E3-4D60-417F-8BB4-A2959F0C5FF4}"/>
          </ac:spMkLst>
        </pc:spChg>
        <pc:spChg chg="add mod">
          <ac:chgData name="Mark Gritter" userId="8cdce680bfcc5cb3" providerId="LiveId" clId="{6B190A28-6151-4B44-964A-8EA7EE72461C}" dt="2019-04-25T04:14:56.685" v="7147" actId="1076"/>
          <ac:spMkLst>
            <pc:docMk/>
            <pc:sldMk cId="2192761905" sldId="281"/>
            <ac:spMk id="29" creationId="{5D96E851-DAB2-4BAD-B786-803FCEDEA854}"/>
          </ac:spMkLst>
        </pc:spChg>
        <pc:spChg chg="add mod">
          <ac:chgData name="Mark Gritter" userId="8cdce680bfcc5cb3" providerId="LiveId" clId="{6B190A28-6151-4B44-964A-8EA7EE72461C}" dt="2019-04-25T04:15:05.742" v="7151" actId="1076"/>
          <ac:spMkLst>
            <pc:docMk/>
            <pc:sldMk cId="2192761905" sldId="281"/>
            <ac:spMk id="30" creationId="{6B440D52-2E2E-42A6-87AE-48601D14724E}"/>
          </ac:spMkLst>
        </pc:spChg>
        <pc:cxnChg chg="add mod">
          <ac:chgData name="Mark Gritter" userId="8cdce680bfcc5cb3" providerId="LiveId" clId="{6B190A28-6151-4B44-964A-8EA7EE72461C}" dt="2019-04-25T04:15:29.909" v="7157" actId="14100"/>
          <ac:cxnSpMkLst>
            <pc:docMk/>
            <pc:sldMk cId="2192761905" sldId="281"/>
            <ac:cxnSpMk id="12" creationId="{85B896AE-34AF-4FA1-A532-95ED59F956C3}"/>
          </ac:cxnSpMkLst>
        </pc:cxnChg>
        <pc:cxnChg chg="add mod">
          <ac:chgData name="Mark Gritter" userId="8cdce680bfcc5cb3" providerId="LiveId" clId="{6B190A28-6151-4B44-964A-8EA7EE72461C}" dt="2019-04-25T04:15:29.909" v="7157" actId="14100"/>
          <ac:cxnSpMkLst>
            <pc:docMk/>
            <pc:sldMk cId="2192761905" sldId="281"/>
            <ac:cxnSpMk id="13" creationId="{59BEAA95-A6EA-40D1-B514-46F409E96642}"/>
          </ac:cxnSpMkLst>
        </pc:cxnChg>
        <pc:cxnChg chg="add mod">
          <ac:chgData name="Mark Gritter" userId="8cdce680bfcc5cb3" providerId="LiveId" clId="{6B190A28-6151-4B44-964A-8EA7EE72461C}" dt="2019-04-25T04:15:29.909" v="7157" actId="14100"/>
          <ac:cxnSpMkLst>
            <pc:docMk/>
            <pc:sldMk cId="2192761905" sldId="281"/>
            <ac:cxnSpMk id="16" creationId="{646AD59E-97A9-4689-BE8B-33CC0CC8039C}"/>
          </ac:cxnSpMkLst>
        </pc:cxnChg>
        <pc:cxnChg chg="add mod">
          <ac:chgData name="Mark Gritter" userId="8cdce680bfcc5cb3" providerId="LiveId" clId="{6B190A28-6151-4B44-964A-8EA7EE72461C}" dt="2019-04-25T04:13:09.062" v="7062" actId="14100"/>
          <ac:cxnSpMkLst>
            <pc:docMk/>
            <pc:sldMk cId="2192761905" sldId="281"/>
            <ac:cxnSpMk id="20" creationId="{03D172B6-CA08-47BB-A2BA-BAD2E50FF066}"/>
          </ac:cxnSpMkLst>
        </pc:cxnChg>
        <pc:cxnChg chg="add mod">
          <ac:chgData name="Mark Gritter" userId="8cdce680bfcc5cb3" providerId="LiveId" clId="{6B190A28-6151-4B44-964A-8EA7EE72461C}" dt="2019-04-25T04:13:17.519" v="7066" actId="14100"/>
          <ac:cxnSpMkLst>
            <pc:docMk/>
            <pc:sldMk cId="2192761905" sldId="281"/>
            <ac:cxnSpMk id="23" creationId="{6C36386A-9159-4CF6-8240-762A6FAFDAB7}"/>
          </ac:cxnSpMkLst>
        </pc:cxnChg>
      </pc:sldChg>
      <pc:sldChg chg="modSp add">
        <pc:chgData name="Mark Gritter" userId="8cdce680bfcc5cb3" providerId="LiveId" clId="{6B190A28-6151-4B44-964A-8EA7EE72461C}" dt="2019-04-25T04:24:29.551" v="7666" actId="20577"/>
        <pc:sldMkLst>
          <pc:docMk/>
          <pc:sldMk cId="1443314538" sldId="282"/>
        </pc:sldMkLst>
        <pc:spChg chg="mod">
          <ac:chgData name="Mark Gritter" userId="8cdce680bfcc5cb3" providerId="LiveId" clId="{6B190A28-6151-4B44-964A-8EA7EE72461C}" dt="2019-04-25T04:16:48.202" v="7226" actId="20577"/>
          <ac:spMkLst>
            <pc:docMk/>
            <pc:sldMk cId="1443314538" sldId="282"/>
            <ac:spMk id="2" creationId="{585E472E-09F4-425E-A72F-3FE4B83CD519}"/>
          </ac:spMkLst>
        </pc:spChg>
        <pc:spChg chg="mod">
          <ac:chgData name="Mark Gritter" userId="8cdce680bfcc5cb3" providerId="LiveId" clId="{6B190A28-6151-4B44-964A-8EA7EE72461C}" dt="2019-04-25T04:24:29.551" v="7666" actId="20577"/>
          <ac:spMkLst>
            <pc:docMk/>
            <pc:sldMk cId="1443314538" sldId="282"/>
            <ac:spMk id="3" creationId="{32A9D580-B979-40CE-A166-8015F6EE8335}"/>
          </ac:spMkLst>
        </pc:spChg>
      </pc:sldChg>
      <pc:sldChg chg="addSp modSp add">
        <pc:chgData name="Mark Gritter" userId="8cdce680bfcc5cb3" providerId="LiveId" clId="{6B190A28-6151-4B44-964A-8EA7EE72461C}" dt="2019-04-26T05:54:07.068" v="7963" actId="20577"/>
        <pc:sldMkLst>
          <pc:docMk/>
          <pc:sldMk cId="4095764575" sldId="283"/>
        </pc:sldMkLst>
        <pc:spChg chg="mod">
          <ac:chgData name="Mark Gritter" userId="8cdce680bfcc5cb3" providerId="LiveId" clId="{6B190A28-6151-4B44-964A-8EA7EE72461C}" dt="2019-04-26T05:49:56.796" v="7681" actId="20577"/>
          <ac:spMkLst>
            <pc:docMk/>
            <pc:sldMk cId="4095764575" sldId="283"/>
            <ac:spMk id="2" creationId="{F858B24A-2C1E-496F-926D-9C3158EAB8CD}"/>
          </ac:spMkLst>
        </pc:spChg>
        <pc:spChg chg="mod">
          <ac:chgData name="Mark Gritter" userId="8cdce680bfcc5cb3" providerId="LiveId" clId="{6B190A28-6151-4B44-964A-8EA7EE72461C}" dt="2019-04-26T05:54:07.068" v="7963" actId="20577"/>
          <ac:spMkLst>
            <pc:docMk/>
            <pc:sldMk cId="4095764575" sldId="283"/>
            <ac:spMk id="3" creationId="{F584B45A-286B-427B-A442-EF13621EAE19}"/>
          </ac:spMkLst>
        </pc:spChg>
        <pc:picChg chg="add mod">
          <ac:chgData name="Mark Gritter" userId="8cdce680bfcc5cb3" providerId="LiveId" clId="{6B190A28-6151-4B44-964A-8EA7EE72461C}" dt="2019-04-26T05:52:37.231" v="7852" actId="1076"/>
          <ac:picMkLst>
            <pc:docMk/>
            <pc:sldMk cId="4095764575" sldId="283"/>
            <ac:picMk id="2050" creationId="{4FD0EAE9-CBF6-4054-93E1-6E5A12EE269F}"/>
          </ac:picMkLst>
        </pc:picChg>
      </pc:sldChg>
      <pc:sldChg chg="addSp modSp add">
        <pc:chgData name="Mark Gritter" userId="8cdce680bfcc5cb3" providerId="LiveId" clId="{6B190A28-6151-4B44-964A-8EA7EE72461C}" dt="2019-04-26T06:05:27.089" v="8698" actId="20577"/>
        <pc:sldMkLst>
          <pc:docMk/>
          <pc:sldMk cId="2419157565" sldId="284"/>
        </pc:sldMkLst>
        <pc:spChg chg="mod">
          <ac:chgData name="Mark Gritter" userId="8cdce680bfcc5cb3" providerId="LiveId" clId="{6B190A28-6151-4B44-964A-8EA7EE72461C}" dt="2019-04-26T05:59:49.732" v="7985" actId="20577"/>
          <ac:spMkLst>
            <pc:docMk/>
            <pc:sldMk cId="2419157565" sldId="284"/>
            <ac:spMk id="2" creationId="{7FA9DBA3-67A4-48FF-B817-A1F3F45F344F}"/>
          </ac:spMkLst>
        </pc:spChg>
        <pc:spChg chg="mod">
          <ac:chgData name="Mark Gritter" userId="8cdce680bfcc5cb3" providerId="LiveId" clId="{6B190A28-6151-4B44-964A-8EA7EE72461C}" dt="2019-04-26T06:05:27.089" v="8698" actId="20577"/>
          <ac:spMkLst>
            <pc:docMk/>
            <pc:sldMk cId="2419157565" sldId="284"/>
            <ac:spMk id="3" creationId="{03A3CAC8-A11E-4CA0-B5A1-C5CDB54B24E7}"/>
          </ac:spMkLst>
        </pc:spChg>
        <pc:spChg chg="add mod">
          <ac:chgData name="Mark Gritter" userId="8cdce680bfcc5cb3" providerId="LiveId" clId="{6B190A28-6151-4B44-964A-8EA7EE72461C}" dt="2019-04-26T06:04:28.827" v="8616" actId="1076"/>
          <ac:spMkLst>
            <pc:docMk/>
            <pc:sldMk cId="2419157565" sldId="284"/>
            <ac:spMk id="4" creationId="{A2C8B0DE-8D03-4466-B370-CA6D8AA28019}"/>
          </ac:spMkLst>
        </pc:spChg>
        <pc:spChg chg="add mod">
          <ac:chgData name="Mark Gritter" userId="8cdce680bfcc5cb3" providerId="LiveId" clId="{6B190A28-6151-4B44-964A-8EA7EE72461C}" dt="2019-04-26T06:05:12.309" v="8695" actId="20577"/>
          <ac:spMkLst>
            <pc:docMk/>
            <pc:sldMk cId="2419157565" sldId="284"/>
            <ac:spMk id="5" creationId="{D48F9F92-9AFE-42CE-8E1B-7DCA397761AE}"/>
          </ac:spMkLst>
        </pc:spChg>
      </pc:sldChg>
      <pc:sldChg chg="addSp delSp modSp add ord">
        <pc:chgData name="Mark Gritter" userId="8cdce680bfcc5cb3" providerId="LiveId" clId="{6B190A28-6151-4B44-964A-8EA7EE72461C}" dt="2019-04-26T06:13:05.374" v="9131" actId="1076"/>
        <pc:sldMkLst>
          <pc:docMk/>
          <pc:sldMk cId="1314178015" sldId="285"/>
        </pc:sldMkLst>
        <pc:spChg chg="mod">
          <ac:chgData name="Mark Gritter" userId="8cdce680bfcc5cb3" providerId="LiveId" clId="{6B190A28-6151-4B44-964A-8EA7EE72461C}" dt="2019-04-26T06:05:50.934" v="8720" actId="20577"/>
          <ac:spMkLst>
            <pc:docMk/>
            <pc:sldMk cId="1314178015" sldId="285"/>
            <ac:spMk id="2" creationId="{73EF16CF-D5C9-4E33-8E15-8535D2E54E63}"/>
          </ac:spMkLst>
        </pc:spChg>
        <pc:spChg chg="mod">
          <ac:chgData name="Mark Gritter" userId="8cdce680bfcc5cb3" providerId="LiveId" clId="{6B190A28-6151-4B44-964A-8EA7EE72461C}" dt="2019-04-26T06:10:20.805" v="9071" actId="20577"/>
          <ac:spMkLst>
            <pc:docMk/>
            <pc:sldMk cId="1314178015" sldId="285"/>
            <ac:spMk id="3" creationId="{118C65FC-123C-4D74-B4A0-28B47323CA49}"/>
          </ac:spMkLst>
        </pc:spChg>
        <pc:spChg chg="add del mod">
          <ac:chgData name="Mark Gritter" userId="8cdce680bfcc5cb3" providerId="LiveId" clId="{6B190A28-6151-4B44-964A-8EA7EE72461C}" dt="2019-04-26T06:10:32.191" v="9075" actId="478"/>
          <ac:spMkLst>
            <pc:docMk/>
            <pc:sldMk cId="1314178015" sldId="285"/>
            <ac:spMk id="4" creationId="{798D0932-4755-4E2A-94C5-DBDD017F4AB5}"/>
          </ac:spMkLst>
        </pc:spChg>
        <pc:spChg chg="add del mod">
          <ac:chgData name="Mark Gritter" userId="8cdce680bfcc5cb3" providerId="LiveId" clId="{6B190A28-6151-4B44-964A-8EA7EE72461C}" dt="2019-04-26T06:10:31.271" v="9074" actId="478"/>
          <ac:spMkLst>
            <pc:docMk/>
            <pc:sldMk cId="1314178015" sldId="285"/>
            <ac:spMk id="5" creationId="{B3FD4F27-815B-41A8-B3D5-F28F605F56B5}"/>
          </ac:spMkLst>
        </pc:spChg>
        <pc:spChg chg="add del mod">
          <ac:chgData name="Mark Gritter" userId="8cdce680bfcc5cb3" providerId="LiveId" clId="{6B190A28-6151-4B44-964A-8EA7EE72461C}" dt="2019-04-26T06:11:11.842" v="9084" actId="478"/>
          <ac:spMkLst>
            <pc:docMk/>
            <pc:sldMk cId="1314178015" sldId="285"/>
            <ac:spMk id="6" creationId="{52EBD5BF-9A24-4E81-94A6-DE7DAD76F781}"/>
          </ac:spMkLst>
        </pc:spChg>
        <pc:spChg chg="add del mod">
          <ac:chgData name="Mark Gritter" userId="8cdce680bfcc5cb3" providerId="LiveId" clId="{6B190A28-6151-4B44-964A-8EA7EE72461C}" dt="2019-04-26T06:10:45.441" v="9079" actId="478"/>
          <ac:spMkLst>
            <pc:docMk/>
            <pc:sldMk cId="1314178015" sldId="285"/>
            <ac:spMk id="9" creationId="{BC3FEBD4-1D5B-461C-82DF-7C869713D9A4}"/>
          </ac:spMkLst>
        </pc:spChg>
        <pc:spChg chg="add mod">
          <ac:chgData name="Mark Gritter" userId="8cdce680bfcc5cb3" providerId="LiveId" clId="{6B190A28-6151-4B44-964A-8EA7EE72461C}" dt="2019-04-26T06:12:02.399" v="9099" actId="14100"/>
          <ac:spMkLst>
            <pc:docMk/>
            <pc:sldMk cId="1314178015" sldId="285"/>
            <ac:spMk id="10" creationId="{640553EF-3AA5-4237-A46C-070A2CF5D1EC}"/>
          </ac:spMkLst>
        </pc:spChg>
        <pc:spChg chg="add mod">
          <ac:chgData name="Mark Gritter" userId="8cdce680bfcc5cb3" providerId="LiveId" clId="{6B190A28-6151-4B44-964A-8EA7EE72461C}" dt="2019-04-26T06:12:05.838" v="9100" actId="14100"/>
          <ac:spMkLst>
            <pc:docMk/>
            <pc:sldMk cId="1314178015" sldId="285"/>
            <ac:spMk id="11" creationId="{803BD8B4-D549-4BD6-981D-2908644D2359}"/>
          </ac:spMkLst>
        </pc:spChg>
        <pc:spChg chg="add mod">
          <ac:chgData name="Mark Gritter" userId="8cdce680bfcc5cb3" providerId="LiveId" clId="{6B190A28-6151-4B44-964A-8EA7EE72461C}" dt="2019-04-26T06:12:14.169" v="9105" actId="1076"/>
          <ac:spMkLst>
            <pc:docMk/>
            <pc:sldMk cId="1314178015" sldId="285"/>
            <ac:spMk id="12" creationId="{34C60856-BF19-4F8E-9EB6-30F1648F69DC}"/>
          </ac:spMkLst>
        </pc:spChg>
        <pc:spChg chg="add mod">
          <ac:chgData name="Mark Gritter" userId="8cdce680bfcc5cb3" providerId="LiveId" clId="{6B190A28-6151-4B44-964A-8EA7EE72461C}" dt="2019-04-26T06:13:01.006" v="9130" actId="1076"/>
          <ac:spMkLst>
            <pc:docMk/>
            <pc:sldMk cId="1314178015" sldId="285"/>
            <ac:spMk id="19" creationId="{8F9B278B-9A83-44A6-ABE5-4737B069E690}"/>
          </ac:spMkLst>
        </pc:spChg>
        <pc:spChg chg="add mod">
          <ac:chgData name="Mark Gritter" userId="8cdce680bfcc5cb3" providerId="LiveId" clId="{6B190A28-6151-4B44-964A-8EA7EE72461C}" dt="2019-04-26T06:13:05.374" v="9131" actId="1076"/>
          <ac:spMkLst>
            <pc:docMk/>
            <pc:sldMk cId="1314178015" sldId="285"/>
            <ac:spMk id="20" creationId="{727A383C-8B26-44F9-90BB-2553FEF35E77}"/>
          </ac:spMkLst>
        </pc:spChg>
        <pc:spChg chg="add mod">
          <ac:chgData name="Mark Gritter" userId="8cdce680bfcc5cb3" providerId="LiveId" clId="{6B190A28-6151-4B44-964A-8EA7EE72461C}" dt="2019-04-26T06:12:56.966" v="9129" actId="1076"/>
          <ac:spMkLst>
            <pc:docMk/>
            <pc:sldMk cId="1314178015" sldId="285"/>
            <ac:spMk id="21" creationId="{885794E8-A790-40B0-B569-416C0FFF42BC}"/>
          </ac:spMkLst>
        </pc:spChg>
        <pc:cxnChg chg="add del mod">
          <ac:chgData name="Mark Gritter" userId="8cdce680bfcc5cb3" providerId="LiveId" clId="{6B190A28-6151-4B44-964A-8EA7EE72461C}" dt="2019-04-26T06:10:37.832" v="9077" actId="478"/>
          <ac:cxnSpMkLst>
            <pc:docMk/>
            <pc:sldMk cId="1314178015" sldId="285"/>
            <ac:cxnSpMk id="8" creationId="{B785DC4B-A56D-4218-A1E1-C0C8FEC736F4}"/>
          </ac:cxnSpMkLst>
        </pc:cxnChg>
        <pc:cxnChg chg="add mod">
          <ac:chgData name="Mark Gritter" userId="8cdce680bfcc5cb3" providerId="LiveId" clId="{6B190A28-6151-4B44-964A-8EA7EE72461C}" dt="2019-04-26T06:12:18.743" v="9106" actId="11529"/>
          <ac:cxnSpMkLst>
            <pc:docMk/>
            <pc:sldMk cId="1314178015" sldId="285"/>
            <ac:cxnSpMk id="14" creationId="{DDD1F508-06F8-4918-92FC-967EDC7097C5}"/>
          </ac:cxnSpMkLst>
        </pc:cxnChg>
        <pc:cxnChg chg="add mod">
          <ac:chgData name="Mark Gritter" userId="8cdce680bfcc5cb3" providerId="LiveId" clId="{6B190A28-6151-4B44-964A-8EA7EE72461C}" dt="2019-04-26T06:12:25.437" v="9107" actId="11529"/>
          <ac:cxnSpMkLst>
            <pc:docMk/>
            <pc:sldMk cId="1314178015" sldId="285"/>
            <ac:cxnSpMk id="16" creationId="{FAC08750-D99B-4BA6-BB8B-06842F4B440F}"/>
          </ac:cxnSpMkLst>
        </pc:cxnChg>
        <pc:cxnChg chg="add mod">
          <ac:chgData name="Mark Gritter" userId="8cdce680bfcc5cb3" providerId="LiveId" clId="{6B190A28-6151-4B44-964A-8EA7EE72461C}" dt="2019-04-26T06:12:30.118" v="9108" actId="11529"/>
          <ac:cxnSpMkLst>
            <pc:docMk/>
            <pc:sldMk cId="1314178015" sldId="285"/>
            <ac:cxnSpMk id="18" creationId="{2A048335-2489-46FF-906A-BD362468790B}"/>
          </ac:cxnSpMkLst>
        </pc:cxnChg>
      </pc:sldChg>
      <pc:sldChg chg="addSp delSp modSp add">
        <pc:chgData name="Mark Gritter" userId="8cdce680bfcc5cb3" providerId="LiveId" clId="{6B190A28-6151-4B44-964A-8EA7EE72461C}" dt="2019-04-26T06:30:52.868" v="10560" actId="27636"/>
        <pc:sldMkLst>
          <pc:docMk/>
          <pc:sldMk cId="2474583968" sldId="286"/>
        </pc:sldMkLst>
        <pc:spChg chg="mod">
          <ac:chgData name="Mark Gritter" userId="8cdce680bfcc5cb3" providerId="LiveId" clId="{6B190A28-6151-4B44-964A-8EA7EE72461C}" dt="2019-04-26T06:18:17.513" v="9604" actId="20577"/>
          <ac:spMkLst>
            <pc:docMk/>
            <pc:sldMk cId="2474583968" sldId="286"/>
            <ac:spMk id="2" creationId="{C0093FB0-7450-4936-BB63-20ADDB530872}"/>
          </ac:spMkLst>
        </pc:spChg>
        <pc:spChg chg="del mod">
          <ac:chgData name="Mark Gritter" userId="8cdce680bfcc5cb3" providerId="LiveId" clId="{6B190A28-6151-4B44-964A-8EA7EE72461C}" dt="2019-04-26T06:30:05.361" v="10546" actId="478"/>
          <ac:spMkLst>
            <pc:docMk/>
            <pc:sldMk cId="2474583968" sldId="286"/>
            <ac:spMk id="3" creationId="{2C432C6B-E263-4E81-A9FE-BEF3888D11AD}"/>
          </ac:spMkLst>
        </pc:spChg>
        <pc:spChg chg="add del">
          <ac:chgData name="Mark Gritter" userId="8cdce680bfcc5cb3" providerId="LiveId" clId="{6B190A28-6151-4B44-964A-8EA7EE72461C}" dt="2019-04-26T06:25:43.561" v="10185"/>
          <ac:spMkLst>
            <pc:docMk/>
            <pc:sldMk cId="2474583968" sldId="286"/>
            <ac:spMk id="4" creationId="{EAAA0BB2-22DD-48EA-B29E-9C5D6DC31FEC}"/>
          </ac:spMkLst>
        </pc:spChg>
        <pc:spChg chg="add mod">
          <ac:chgData name="Mark Gritter" userId="8cdce680bfcc5cb3" providerId="LiveId" clId="{6B190A28-6151-4B44-964A-8EA7EE72461C}" dt="2019-04-26T06:30:47.676" v="10555" actId="27636"/>
          <ac:spMkLst>
            <pc:docMk/>
            <pc:sldMk cId="2474583968" sldId="286"/>
            <ac:spMk id="5" creationId="{D4E27A86-BFAE-4D24-AF24-A124A2BB0761}"/>
          </ac:spMkLst>
        </pc:spChg>
        <pc:spChg chg="add mod">
          <ac:chgData name="Mark Gritter" userId="8cdce680bfcc5cb3" providerId="LiveId" clId="{6B190A28-6151-4B44-964A-8EA7EE72461C}" dt="2019-04-26T06:30:52.868" v="10560" actId="27636"/>
          <ac:spMkLst>
            <pc:docMk/>
            <pc:sldMk cId="2474583968" sldId="286"/>
            <ac:spMk id="6" creationId="{0504E2D6-D8F4-4C11-9EAD-B5117B25AA97}"/>
          </ac:spMkLst>
        </pc:spChg>
      </pc:sldChg>
      <pc:sldChg chg="modSp add ord">
        <pc:chgData name="Mark Gritter" userId="8cdce680bfcc5cb3" providerId="LiveId" clId="{6B190A28-6151-4B44-964A-8EA7EE72461C}" dt="2019-04-26T06:21:23.514" v="10095" actId="20577"/>
        <pc:sldMkLst>
          <pc:docMk/>
          <pc:sldMk cId="1637295630" sldId="287"/>
        </pc:sldMkLst>
        <pc:spChg chg="mod">
          <ac:chgData name="Mark Gritter" userId="8cdce680bfcc5cb3" providerId="LiveId" clId="{6B190A28-6151-4B44-964A-8EA7EE72461C}" dt="2019-04-26T06:19:00.429" v="9631" actId="20577"/>
          <ac:spMkLst>
            <pc:docMk/>
            <pc:sldMk cId="1637295630" sldId="287"/>
            <ac:spMk id="2" creationId="{C0093FB0-7450-4936-BB63-20ADDB530872}"/>
          </ac:spMkLst>
        </pc:spChg>
        <pc:spChg chg="mod">
          <ac:chgData name="Mark Gritter" userId="8cdce680bfcc5cb3" providerId="LiveId" clId="{6B190A28-6151-4B44-964A-8EA7EE72461C}" dt="2019-04-26T06:21:23.514" v="10095" actId="20577"/>
          <ac:spMkLst>
            <pc:docMk/>
            <pc:sldMk cId="1637295630" sldId="287"/>
            <ac:spMk id="3" creationId="{2C432C6B-E263-4E81-A9FE-BEF3888D11AD}"/>
          </ac:spMkLst>
        </pc:spChg>
      </pc:sldChg>
      <pc:sldChg chg="modSp add">
        <pc:chgData name="Mark Gritter" userId="8cdce680bfcc5cb3" providerId="LiveId" clId="{6B190A28-6151-4B44-964A-8EA7EE72461C}" dt="2019-04-27T02:26:44.246" v="16459" actId="403"/>
        <pc:sldMkLst>
          <pc:docMk/>
          <pc:sldMk cId="2453871607" sldId="288"/>
        </pc:sldMkLst>
        <pc:spChg chg="mod">
          <ac:chgData name="Mark Gritter" userId="8cdce680bfcc5cb3" providerId="LiveId" clId="{6B190A28-6151-4B44-964A-8EA7EE72461C}" dt="2019-04-26T06:43:39.437" v="11124" actId="20577"/>
          <ac:spMkLst>
            <pc:docMk/>
            <pc:sldMk cId="2453871607" sldId="288"/>
            <ac:spMk id="2" creationId="{3F4AED74-217F-4210-BCBE-480839481060}"/>
          </ac:spMkLst>
        </pc:spChg>
        <pc:spChg chg="mod">
          <ac:chgData name="Mark Gritter" userId="8cdce680bfcc5cb3" providerId="LiveId" clId="{6B190A28-6151-4B44-964A-8EA7EE72461C}" dt="2019-04-27T02:26:44.246" v="16459" actId="403"/>
          <ac:spMkLst>
            <pc:docMk/>
            <pc:sldMk cId="2453871607" sldId="288"/>
            <ac:spMk id="3" creationId="{1B45C35C-AB19-4535-8AC6-9997FC31CCC2}"/>
          </ac:spMkLst>
        </pc:spChg>
      </pc:sldChg>
      <pc:sldChg chg="addSp modSp add">
        <pc:chgData name="Mark Gritter" userId="8cdce680bfcc5cb3" providerId="LiveId" clId="{6B190A28-6151-4B44-964A-8EA7EE72461C}" dt="2019-04-27T00:08:14.167" v="12831" actId="1076"/>
        <pc:sldMkLst>
          <pc:docMk/>
          <pc:sldMk cId="3152737582" sldId="289"/>
        </pc:sldMkLst>
        <pc:spChg chg="mod">
          <ac:chgData name="Mark Gritter" userId="8cdce680bfcc5cb3" providerId="LiveId" clId="{6B190A28-6151-4B44-964A-8EA7EE72461C}" dt="2019-04-26T23:55:39.636" v="11482" actId="20577"/>
          <ac:spMkLst>
            <pc:docMk/>
            <pc:sldMk cId="3152737582" sldId="289"/>
            <ac:spMk id="2" creationId="{C61E2619-81BB-4FBA-9E5B-91B6886A3215}"/>
          </ac:spMkLst>
        </pc:spChg>
        <pc:spChg chg="mod">
          <ac:chgData name="Mark Gritter" userId="8cdce680bfcc5cb3" providerId="LiveId" clId="{6B190A28-6151-4B44-964A-8EA7EE72461C}" dt="2019-04-27T00:08:08.477" v="12829"/>
          <ac:spMkLst>
            <pc:docMk/>
            <pc:sldMk cId="3152737582" sldId="289"/>
            <ac:spMk id="3" creationId="{DAF7D838-DE77-4259-BC2A-28A7D0DD8F2D}"/>
          </ac:spMkLst>
        </pc:spChg>
        <pc:spChg chg="add mod">
          <ac:chgData name="Mark Gritter" userId="8cdce680bfcc5cb3" providerId="LiveId" clId="{6B190A28-6151-4B44-964A-8EA7EE72461C}" dt="2019-04-26T23:57:41.451" v="11735" actId="20577"/>
          <ac:spMkLst>
            <pc:docMk/>
            <pc:sldMk cId="3152737582" sldId="289"/>
            <ac:spMk id="4" creationId="{51AFEBEB-34A0-463A-86BB-F052F8176CD6}"/>
          </ac:spMkLst>
        </pc:spChg>
        <pc:spChg chg="add mod">
          <ac:chgData name="Mark Gritter" userId="8cdce680bfcc5cb3" providerId="LiveId" clId="{6B190A28-6151-4B44-964A-8EA7EE72461C}" dt="2019-04-26T23:57:49.095" v="11746" actId="20577"/>
          <ac:spMkLst>
            <pc:docMk/>
            <pc:sldMk cId="3152737582" sldId="289"/>
            <ac:spMk id="5" creationId="{DDC12D73-A638-45E9-8A25-E32B7BA190A4}"/>
          </ac:spMkLst>
        </pc:spChg>
        <pc:spChg chg="add mod">
          <ac:chgData name="Mark Gritter" userId="8cdce680bfcc5cb3" providerId="LiveId" clId="{6B190A28-6151-4B44-964A-8EA7EE72461C}" dt="2019-04-26T23:57:54.779" v="11756" actId="20577"/>
          <ac:spMkLst>
            <pc:docMk/>
            <pc:sldMk cId="3152737582" sldId="289"/>
            <ac:spMk id="6" creationId="{BD5EE7C1-5B21-4B85-94A1-02D51DABD492}"/>
          </ac:spMkLst>
        </pc:spChg>
        <pc:spChg chg="add mod">
          <ac:chgData name="Mark Gritter" userId="8cdce680bfcc5cb3" providerId="LiveId" clId="{6B190A28-6151-4B44-964A-8EA7EE72461C}" dt="2019-04-26T23:58:01.268" v="11765" actId="20577"/>
          <ac:spMkLst>
            <pc:docMk/>
            <pc:sldMk cId="3152737582" sldId="289"/>
            <ac:spMk id="7" creationId="{E1BD166E-9888-46B4-86B7-7AADCF623863}"/>
          </ac:spMkLst>
        </pc:spChg>
        <pc:spChg chg="add mod">
          <ac:chgData name="Mark Gritter" userId="8cdce680bfcc5cb3" providerId="LiveId" clId="{6B190A28-6151-4B44-964A-8EA7EE72461C}" dt="2019-04-26T23:58:18.089" v="11768" actId="13822"/>
          <ac:spMkLst>
            <pc:docMk/>
            <pc:sldMk cId="3152737582" sldId="289"/>
            <ac:spMk id="8" creationId="{CB1AC131-3212-47A5-A630-C5ACB7B127D6}"/>
          </ac:spMkLst>
        </pc:spChg>
        <pc:spChg chg="add mod">
          <ac:chgData name="Mark Gritter" userId="8cdce680bfcc5cb3" providerId="LiveId" clId="{6B190A28-6151-4B44-964A-8EA7EE72461C}" dt="2019-04-26T23:58:22.431" v="11770" actId="1076"/>
          <ac:spMkLst>
            <pc:docMk/>
            <pc:sldMk cId="3152737582" sldId="289"/>
            <ac:spMk id="9" creationId="{71F01350-0E79-45D4-A2CB-D6DD932CCA63}"/>
          </ac:spMkLst>
        </pc:spChg>
        <pc:spChg chg="add mod">
          <ac:chgData name="Mark Gritter" userId="8cdce680bfcc5cb3" providerId="LiveId" clId="{6B190A28-6151-4B44-964A-8EA7EE72461C}" dt="2019-04-26T23:58:26.727" v="11772" actId="1076"/>
          <ac:spMkLst>
            <pc:docMk/>
            <pc:sldMk cId="3152737582" sldId="289"/>
            <ac:spMk id="10" creationId="{85FE9422-2ECC-4205-BE2C-EC3E6A23F6E2}"/>
          </ac:spMkLst>
        </pc:spChg>
        <pc:spChg chg="add mod">
          <ac:chgData name="Mark Gritter" userId="8cdce680bfcc5cb3" providerId="LiveId" clId="{6B190A28-6151-4B44-964A-8EA7EE72461C}" dt="2019-04-27T00:02:22.095" v="12185" actId="20577"/>
          <ac:spMkLst>
            <pc:docMk/>
            <pc:sldMk cId="3152737582" sldId="289"/>
            <ac:spMk id="11" creationId="{FEF2167F-FD59-4DAE-B100-88923F3F1291}"/>
          </ac:spMkLst>
        </pc:spChg>
        <pc:picChg chg="add mod">
          <ac:chgData name="Mark Gritter" userId="8cdce680bfcc5cb3" providerId="LiveId" clId="{6B190A28-6151-4B44-964A-8EA7EE72461C}" dt="2019-04-27T00:08:14.167" v="12831" actId="1076"/>
          <ac:picMkLst>
            <pc:docMk/>
            <pc:sldMk cId="3152737582" sldId="289"/>
            <ac:picMk id="4098" creationId="{AFB65697-ED29-4B15-88DC-1F1BC9B243A8}"/>
          </ac:picMkLst>
        </pc:picChg>
      </pc:sldChg>
      <pc:sldChg chg="addSp delSp modSp add">
        <pc:chgData name="Mark Gritter" userId="8cdce680bfcc5cb3" providerId="LiveId" clId="{6B190A28-6151-4B44-964A-8EA7EE72461C}" dt="2019-04-27T00:24:40.416" v="13572" actId="47"/>
        <pc:sldMkLst>
          <pc:docMk/>
          <pc:sldMk cId="3758960577" sldId="290"/>
        </pc:sldMkLst>
        <pc:spChg chg="mod">
          <ac:chgData name="Mark Gritter" userId="8cdce680bfcc5cb3" providerId="LiveId" clId="{6B190A28-6151-4B44-964A-8EA7EE72461C}" dt="2019-04-27T00:03:11.965" v="12190" actId="20577"/>
          <ac:spMkLst>
            <pc:docMk/>
            <pc:sldMk cId="3758960577" sldId="290"/>
            <ac:spMk id="2" creationId="{963FE0C3-8F91-4CA4-B828-E881AD3D5053}"/>
          </ac:spMkLst>
        </pc:spChg>
        <pc:spChg chg="mod">
          <ac:chgData name="Mark Gritter" userId="8cdce680bfcc5cb3" providerId="LiveId" clId="{6B190A28-6151-4B44-964A-8EA7EE72461C}" dt="2019-04-27T00:06:25.213" v="12717" actId="20577"/>
          <ac:spMkLst>
            <pc:docMk/>
            <pc:sldMk cId="3758960577" sldId="290"/>
            <ac:spMk id="3" creationId="{7C3B2B99-CD27-4760-A9DC-1A1728337A0B}"/>
          </ac:spMkLst>
        </pc:spChg>
        <pc:spChg chg="add del">
          <ac:chgData name="Mark Gritter" userId="8cdce680bfcc5cb3" providerId="LiveId" clId="{6B190A28-6151-4B44-964A-8EA7EE72461C}" dt="2019-04-27T00:09:12.920" v="12833"/>
          <ac:spMkLst>
            <pc:docMk/>
            <pc:sldMk cId="3758960577" sldId="290"/>
            <ac:spMk id="4" creationId="{3725FFC5-3E2B-4C39-808F-7028E43592D9}"/>
          </ac:spMkLst>
        </pc:spChg>
        <pc:spChg chg="add del mod">
          <ac:chgData name="Mark Gritter" userId="8cdce680bfcc5cb3" providerId="LiveId" clId="{6B190A28-6151-4B44-964A-8EA7EE72461C}" dt="2019-04-27T00:24:40.416" v="13572" actId="47"/>
          <ac:spMkLst>
            <pc:docMk/>
            <pc:sldMk cId="3758960577" sldId="290"/>
            <ac:spMk id="5" creationId="{B8E000D6-C317-4295-8157-10ED87E7A561}"/>
          </ac:spMkLst>
        </pc:spChg>
        <pc:spChg chg="add del">
          <ac:chgData name="Mark Gritter" userId="8cdce680bfcc5cb3" providerId="LiveId" clId="{6B190A28-6151-4B44-964A-8EA7EE72461C}" dt="2019-04-27T00:09:18.807" v="12836"/>
          <ac:spMkLst>
            <pc:docMk/>
            <pc:sldMk cId="3758960577" sldId="290"/>
            <ac:spMk id="6" creationId="{2E2E93BE-1687-4083-83DF-8DF2A45843FB}"/>
          </ac:spMkLst>
        </pc:spChg>
        <pc:spChg chg="add del">
          <ac:chgData name="Mark Gritter" userId="8cdce680bfcc5cb3" providerId="LiveId" clId="{6B190A28-6151-4B44-964A-8EA7EE72461C}" dt="2019-04-27T00:09:24.071" v="12838"/>
          <ac:spMkLst>
            <pc:docMk/>
            <pc:sldMk cId="3758960577" sldId="290"/>
            <ac:spMk id="7" creationId="{CC7451CB-658B-422B-BF12-9367B5C7F7EB}"/>
          </ac:spMkLst>
        </pc:spChg>
        <pc:spChg chg="add del">
          <ac:chgData name="Mark Gritter" userId="8cdce680bfcc5cb3" providerId="LiveId" clId="{6B190A28-6151-4B44-964A-8EA7EE72461C}" dt="2019-04-27T00:09:28.835" v="12844"/>
          <ac:spMkLst>
            <pc:docMk/>
            <pc:sldMk cId="3758960577" sldId="290"/>
            <ac:spMk id="8" creationId="{DB9D639C-BC75-4AB5-A15C-54BFEBC5C0A3}"/>
          </ac:spMkLst>
        </pc:spChg>
        <pc:spChg chg="add mod">
          <ac:chgData name="Mark Gritter" userId="8cdce680bfcc5cb3" providerId="LiveId" clId="{6B190A28-6151-4B44-964A-8EA7EE72461C}" dt="2019-04-27T00:10:39.948" v="12875" actId="20577"/>
          <ac:spMkLst>
            <pc:docMk/>
            <pc:sldMk cId="3758960577" sldId="290"/>
            <ac:spMk id="9" creationId="{5E22C9E7-69B3-498A-8346-9CF0D2F106D7}"/>
          </ac:spMkLst>
        </pc:spChg>
        <pc:picChg chg="add mod">
          <ac:chgData name="Mark Gritter" userId="8cdce680bfcc5cb3" providerId="LiveId" clId="{6B190A28-6151-4B44-964A-8EA7EE72461C}" dt="2019-04-27T00:05:18.455" v="12434" actId="1076"/>
          <ac:picMkLst>
            <pc:docMk/>
            <pc:sldMk cId="3758960577" sldId="290"/>
            <ac:picMk id="3074" creationId="{34D4AD88-6DB6-43A9-9F00-92D7FF18CA31}"/>
          </ac:picMkLst>
        </pc:picChg>
      </pc:sldChg>
      <pc:sldChg chg="modSp add">
        <pc:chgData name="Mark Gritter" userId="8cdce680bfcc5cb3" providerId="LiveId" clId="{6B190A28-6151-4B44-964A-8EA7EE72461C}" dt="2019-04-27T00:29:11.783" v="13663"/>
        <pc:sldMkLst>
          <pc:docMk/>
          <pc:sldMk cId="1516096085" sldId="291"/>
        </pc:sldMkLst>
        <pc:spChg chg="mod">
          <ac:chgData name="Mark Gritter" userId="8cdce680bfcc5cb3" providerId="LiveId" clId="{6B190A28-6151-4B44-964A-8EA7EE72461C}" dt="2019-04-27T00:18:08.773" v="13061" actId="20577"/>
          <ac:spMkLst>
            <pc:docMk/>
            <pc:sldMk cId="1516096085" sldId="291"/>
            <ac:spMk id="2" creationId="{3A617A44-7B69-430D-B50F-AB09C061FFFE}"/>
          </ac:spMkLst>
        </pc:spChg>
        <pc:spChg chg="mod">
          <ac:chgData name="Mark Gritter" userId="8cdce680bfcc5cb3" providerId="LiveId" clId="{6B190A28-6151-4B44-964A-8EA7EE72461C}" dt="2019-04-27T00:29:11.783" v="13663"/>
          <ac:spMkLst>
            <pc:docMk/>
            <pc:sldMk cId="1516096085" sldId="291"/>
            <ac:spMk id="3" creationId="{A1FBC120-F57E-4F31-8535-D83A7A70E0A2}"/>
          </ac:spMkLst>
        </pc:spChg>
      </pc:sldChg>
      <pc:sldChg chg="addSp delSp modSp add">
        <pc:chgData name="Mark Gritter" userId="8cdce680bfcc5cb3" providerId="LiveId" clId="{6B190A28-6151-4B44-964A-8EA7EE72461C}" dt="2019-04-27T00:29:59.357" v="13728" actId="1076"/>
        <pc:sldMkLst>
          <pc:docMk/>
          <pc:sldMk cId="2466956325" sldId="292"/>
        </pc:sldMkLst>
        <pc:spChg chg="mod">
          <ac:chgData name="Mark Gritter" userId="8cdce680bfcc5cb3" providerId="LiveId" clId="{6B190A28-6151-4B44-964A-8EA7EE72461C}" dt="2019-04-27T00:29:05.859" v="13662" actId="1076"/>
          <ac:spMkLst>
            <pc:docMk/>
            <pc:sldMk cId="2466956325" sldId="292"/>
            <ac:spMk id="2" creationId="{0A219029-C101-4B56-8E23-10988952395C}"/>
          </ac:spMkLst>
        </pc:spChg>
        <pc:spChg chg="add del mod">
          <ac:chgData name="Mark Gritter" userId="8cdce680bfcc5cb3" providerId="LiveId" clId="{6B190A28-6151-4B44-964A-8EA7EE72461C}" dt="2019-04-27T00:29:00.892" v="13661" actId="1076"/>
          <ac:spMkLst>
            <pc:docMk/>
            <pc:sldMk cId="2466956325" sldId="292"/>
            <ac:spMk id="3" creationId="{7EBAF4EF-D9BA-45DB-AE5A-067E7F2C4273}"/>
          </ac:spMkLst>
        </pc:spChg>
        <pc:spChg chg="add del mod">
          <ac:chgData name="Mark Gritter" userId="8cdce680bfcc5cb3" providerId="LiveId" clId="{6B190A28-6151-4B44-964A-8EA7EE72461C}" dt="2019-04-27T00:24:41.110" v="13573"/>
          <ac:spMkLst>
            <pc:docMk/>
            <pc:sldMk cId="2466956325" sldId="292"/>
            <ac:spMk id="4" creationId="{D918CAC6-F57E-434F-B41A-7F9AEE4613A8}"/>
          </ac:spMkLst>
        </pc:spChg>
        <pc:spChg chg="add del mod">
          <ac:chgData name="Mark Gritter" userId="8cdce680bfcc5cb3" providerId="LiveId" clId="{6B190A28-6151-4B44-964A-8EA7EE72461C}" dt="2019-04-27T00:29:18.254" v="13664" actId="478"/>
          <ac:spMkLst>
            <pc:docMk/>
            <pc:sldMk cId="2466956325" sldId="292"/>
            <ac:spMk id="5" creationId="{DA70FAF1-B4C6-4CB3-82B2-20CF83DE5D62}"/>
          </ac:spMkLst>
        </pc:spChg>
        <pc:spChg chg="add mod">
          <ac:chgData name="Mark Gritter" userId="8cdce680bfcc5cb3" providerId="LiveId" clId="{6B190A28-6151-4B44-964A-8EA7EE72461C}" dt="2019-04-27T00:29:59.357" v="13728" actId="1076"/>
          <ac:spMkLst>
            <pc:docMk/>
            <pc:sldMk cId="2466956325" sldId="292"/>
            <ac:spMk id="6" creationId="{09731FD5-2677-4C07-86DF-8E35C7B89525}"/>
          </ac:spMkLst>
        </pc:spChg>
      </pc:sldChg>
      <pc:sldChg chg="modSp add">
        <pc:chgData name="Mark Gritter" userId="8cdce680bfcc5cb3" providerId="LiveId" clId="{6B190A28-6151-4B44-964A-8EA7EE72461C}" dt="2019-04-27T00:45:26.235" v="14265" actId="20577"/>
        <pc:sldMkLst>
          <pc:docMk/>
          <pc:sldMk cId="3331510918" sldId="293"/>
        </pc:sldMkLst>
        <pc:spChg chg="mod">
          <ac:chgData name="Mark Gritter" userId="8cdce680bfcc5cb3" providerId="LiveId" clId="{6B190A28-6151-4B44-964A-8EA7EE72461C}" dt="2019-04-27T00:45:26.235" v="14265" actId="20577"/>
          <ac:spMkLst>
            <pc:docMk/>
            <pc:sldMk cId="3331510918" sldId="293"/>
            <ac:spMk id="2" creationId="{AFF259F1-94F4-45E6-8664-F33366DC737C}"/>
          </ac:spMkLst>
        </pc:spChg>
        <pc:spChg chg="mod">
          <ac:chgData name="Mark Gritter" userId="8cdce680bfcc5cb3" providerId="LiveId" clId="{6B190A28-6151-4B44-964A-8EA7EE72461C}" dt="2019-04-27T00:45:08.700" v="14237" actId="2711"/>
          <ac:spMkLst>
            <pc:docMk/>
            <pc:sldMk cId="3331510918" sldId="293"/>
            <ac:spMk id="3" creationId="{75BF9F7C-EA9B-422B-9512-13DC54453AB0}"/>
          </ac:spMkLst>
        </pc:spChg>
      </pc:sldChg>
      <pc:sldChg chg="addSp delSp modSp add">
        <pc:chgData name="Mark Gritter" userId="8cdce680bfcc5cb3" providerId="LiveId" clId="{6B190A28-6151-4B44-964A-8EA7EE72461C}" dt="2019-04-27T00:54:48.783" v="15096" actId="20577"/>
        <pc:sldMkLst>
          <pc:docMk/>
          <pc:sldMk cId="2337647930" sldId="294"/>
        </pc:sldMkLst>
        <pc:spChg chg="mod">
          <ac:chgData name="Mark Gritter" userId="8cdce680bfcc5cb3" providerId="LiveId" clId="{6B190A28-6151-4B44-964A-8EA7EE72461C}" dt="2019-04-27T00:46:21.101" v="14289" actId="20577"/>
          <ac:spMkLst>
            <pc:docMk/>
            <pc:sldMk cId="2337647930" sldId="294"/>
            <ac:spMk id="2" creationId="{063D3A28-E3A9-43DA-813A-0E331EBBE2DE}"/>
          </ac:spMkLst>
        </pc:spChg>
        <pc:spChg chg="del">
          <ac:chgData name="Mark Gritter" userId="8cdce680bfcc5cb3" providerId="LiveId" clId="{6B190A28-6151-4B44-964A-8EA7EE72461C}" dt="2019-04-27T00:46:26.622" v="14290" actId="478"/>
          <ac:spMkLst>
            <pc:docMk/>
            <pc:sldMk cId="2337647930" sldId="294"/>
            <ac:spMk id="3" creationId="{F4B71E34-905C-407A-863D-42CC855B740A}"/>
          </ac:spMkLst>
        </pc:spChg>
        <pc:spChg chg="add del mod">
          <ac:chgData name="Mark Gritter" userId="8cdce680bfcc5cb3" providerId="LiveId" clId="{6B190A28-6151-4B44-964A-8EA7EE72461C}" dt="2019-04-27T00:46:58.375" v="14299" actId="478"/>
          <ac:spMkLst>
            <pc:docMk/>
            <pc:sldMk cId="2337647930" sldId="294"/>
            <ac:spMk id="4" creationId="{EF31E825-F7FE-40D2-938C-562BFA6D162D}"/>
          </ac:spMkLst>
        </pc:spChg>
        <pc:spChg chg="add mod">
          <ac:chgData name="Mark Gritter" userId="8cdce680bfcc5cb3" providerId="LiveId" clId="{6B190A28-6151-4B44-964A-8EA7EE72461C}" dt="2019-04-27T00:47:56.566" v="14360" actId="1076"/>
          <ac:spMkLst>
            <pc:docMk/>
            <pc:sldMk cId="2337647930" sldId="294"/>
            <ac:spMk id="5" creationId="{A5CCB5B4-BFBE-4C02-9FB5-44ECFC856409}"/>
          </ac:spMkLst>
        </pc:spChg>
        <pc:spChg chg="add mod">
          <ac:chgData name="Mark Gritter" userId="8cdce680bfcc5cb3" providerId="LiveId" clId="{6B190A28-6151-4B44-964A-8EA7EE72461C}" dt="2019-04-27T00:50:17.668" v="14448" actId="20577"/>
          <ac:spMkLst>
            <pc:docMk/>
            <pc:sldMk cId="2337647930" sldId="294"/>
            <ac:spMk id="6" creationId="{2008F55A-DCBD-4FB9-8540-088DA0225EE1}"/>
          </ac:spMkLst>
        </pc:spChg>
        <pc:spChg chg="add mod">
          <ac:chgData name="Mark Gritter" userId="8cdce680bfcc5cb3" providerId="LiveId" clId="{6B190A28-6151-4B44-964A-8EA7EE72461C}" dt="2019-04-27T00:49:32.717" v="14398" actId="1076"/>
          <ac:spMkLst>
            <pc:docMk/>
            <pc:sldMk cId="2337647930" sldId="294"/>
            <ac:spMk id="12" creationId="{F0438133-8105-4D3B-835A-51FAB36E0702}"/>
          </ac:spMkLst>
        </pc:spChg>
        <pc:spChg chg="add mod">
          <ac:chgData name="Mark Gritter" userId="8cdce680bfcc5cb3" providerId="LiveId" clId="{6B190A28-6151-4B44-964A-8EA7EE72461C}" dt="2019-04-27T00:50:06.167" v="14432" actId="1076"/>
          <ac:spMkLst>
            <pc:docMk/>
            <pc:sldMk cId="2337647930" sldId="294"/>
            <ac:spMk id="13" creationId="{C09480D7-DF0B-445A-8CB8-0AC7441802B6}"/>
          </ac:spMkLst>
        </pc:spChg>
        <pc:spChg chg="add mod">
          <ac:chgData name="Mark Gritter" userId="8cdce680bfcc5cb3" providerId="LiveId" clId="{6B190A28-6151-4B44-964A-8EA7EE72461C}" dt="2019-04-27T00:51:33.589" v="14512" actId="1076"/>
          <ac:spMkLst>
            <pc:docMk/>
            <pc:sldMk cId="2337647930" sldId="294"/>
            <ac:spMk id="14" creationId="{78644E60-62F2-4011-8A68-661EC0FD9B18}"/>
          </ac:spMkLst>
        </pc:spChg>
        <pc:spChg chg="add mod">
          <ac:chgData name="Mark Gritter" userId="8cdce680bfcc5cb3" providerId="LiveId" clId="{6B190A28-6151-4B44-964A-8EA7EE72461C}" dt="2019-04-27T00:51:39.605" v="14514" actId="1076"/>
          <ac:spMkLst>
            <pc:docMk/>
            <pc:sldMk cId="2337647930" sldId="294"/>
            <ac:spMk id="15" creationId="{817B7DE4-60DA-44D9-88CE-A252F89D5D58}"/>
          </ac:spMkLst>
        </pc:spChg>
        <pc:spChg chg="add mod">
          <ac:chgData name="Mark Gritter" userId="8cdce680bfcc5cb3" providerId="LiveId" clId="{6B190A28-6151-4B44-964A-8EA7EE72461C}" dt="2019-04-27T00:54:48.783" v="15096" actId="20577"/>
          <ac:spMkLst>
            <pc:docMk/>
            <pc:sldMk cId="2337647930" sldId="294"/>
            <ac:spMk id="17" creationId="{3A865381-C52B-4535-8F6F-BC6E494B6989}"/>
          </ac:spMkLst>
        </pc:spChg>
        <pc:picChg chg="add mod">
          <ac:chgData name="Mark Gritter" userId="8cdce680bfcc5cb3" providerId="LiveId" clId="{6B190A28-6151-4B44-964A-8EA7EE72461C}" dt="2019-04-27T00:48:48.636" v="14370" actId="1076"/>
          <ac:picMkLst>
            <pc:docMk/>
            <pc:sldMk cId="2337647930" sldId="294"/>
            <ac:picMk id="6146" creationId="{61FD62E0-BBD1-4AB4-81E3-ED6A2CD2192A}"/>
          </ac:picMkLst>
        </pc:picChg>
        <pc:picChg chg="add mod">
          <ac:chgData name="Mark Gritter" userId="8cdce680bfcc5cb3" providerId="LiveId" clId="{6B190A28-6151-4B44-964A-8EA7EE72461C}" dt="2019-04-27T00:48:51.958" v="14371" actId="1076"/>
          <ac:picMkLst>
            <pc:docMk/>
            <pc:sldMk cId="2337647930" sldId="294"/>
            <ac:picMk id="6148" creationId="{7920B320-DE3B-4522-A8F5-12BDFD4C6DBA}"/>
          </ac:picMkLst>
        </pc:picChg>
        <pc:picChg chg="add mod">
          <ac:chgData name="Mark Gritter" userId="8cdce680bfcc5cb3" providerId="LiveId" clId="{6B190A28-6151-4B44-964A-8EA7EE72461C}" dt="2019-04-27T00:51:43.147" v="14515" actId="1076"/>
          <ac:picMkLst>
            <pc:docMk/>
            <pc:sldMk cId="2337647930" sldId="294"/>
            <ac:picMk id="6150" creationId="{4EE30E13-55EB-424E-A426-65DEBEA35600}"/>
          </ac:picMkLst>
        </pc:picChg>
        <pc:picChg chg="add mod">
          <ac:chgData name="Mark Gritter" userId="8cdce680bfcc5cb3" providerId="LiveId" clId="{6B190A28-6151-4B44-964A-8EA7EE72461C}" dt="2019-04-27T00:51:36.147" v="14513" actId="1076"/>
          <ac:picMkLst>
            <pc:docMk/>
            <pc:sldMk cId="2337647930" sldId="294"/>
            <ac:picMk id="6152" creationId="{429AB8B1-3DC8-4E60-AD87-15988B8D69F6}"/>
          </ac:picMkLst>
        </pc:picChg>
        <pc:picChg chg="add mod">
          <ac:chgData name="Mark Gritter" userId="8cdce680bfcc5cb3" providerId="LiveId" clId="{6B190A28-6151-4B44-964A-8EA7EE72461C}" dt="2019-04-27T00:48:55.525" v="14372" actId="1076"/>
          <ac:picMkLst>
            <pc:docMk/>
            <pc:sldMk cId="2337647930" sldId="294"/>
            <ac:picMk id="6154" creationId="{FE0E75A7-B9B1-45B8-8369-A7EA3131DA07}"/>
          </ac:picMkLst>
        </pc:picChg>
        <pc:picChg chg="add mod">
          <ac:chgData name="Mark Gritter" userId="8cdce680bfcc5cb3" providerId="LiveId" clId="{6B190A28-6151-4B44-964A-8EA7EE72461C}" dt="2019-04-27T00:54:31.805" v="15021" actId="1076"/>
          <ac:picMkLst>
            <pc:docMk/>
            <pc:sldMk cId="2337647930" sldId="294"/>
            <ac:picMk id="6156" creationId="{E75F07B2-4A94-4B8A-B9E3-2267E63DA029}"/>
          </ac:picMkLst>
        </pc:picChg>
      </pc:sldChg>
      <pc:sldChg chg="modSp add">
        <pc:chgData name="Mark Gritter" userId="8cdce680bfcc5cb3" providerId="LiveId" clId="{6B190A28-6151-4B44-964A-8EA7EE72461C}" dt="2019-04-27T00:54:05.086" v="15019" actId="403"/>
        <pc:sldMkLst>
          <pc:docMk/>
          <pc:sldMk cId="2212524497" sldId="295"/>
        </pc:sldMkLst>
        <pc:spChg chg="mod">
          <ac:chgData name="Mark Gritter" userId="8cdce680bfcc5cb3" providerId="LiveId" clId="{6B190A28-6151-4B44-964A-8EA7EE72461C}" dt="2019-04-27T00:52:09.791" v="14540" actId="20577"/>
          <ac:spMkLst>
            <pc:docMk/>
            <pc:sldMk cId="2212524497" sldId="295"/>
            <ac:spMk id="2" creationId="{A2B65729-3F66-43DE-BE26-3F4BBC941E50}"/>
          </ac:spMkLst>
        </pc:spChg>
        <pc:spChg chg="mod">
          <ac:chgData name="Mark Gritter" userId="8cdce680bfcc5cb3" providerId="LiveId" clId="{6B190A28-6151-4B44-964A-8EA7EE72461C}" dt="2019-04-27T00:54:05.086" v="15019" actId="403"/>
          <ac:spMkLst>
            <pc:docMk/>
            <pc:sldMk cId="2212524497" sldId="295"/>
            <ac:spMk id="3" creationId="{7995E407-77E6-4629-A56C-4E0F9B0E5E27}"/>
          </ac:spMkLst>
        </pc:spChg>
      </pc:sldChg>
      <pc:sldChg chg="modSp add">
        <pc:chgData name="Mark Gritter" userId="8cdce680bfcc5cb3" providerId="LiveId" clId="{6B190A28-6151-4B44-964A-8EA7EE72461C}" dt="2019-04-27T01:07:53.261" v="16133" actId="20577"/>
        <pc:sldMkLst>
          <pc:docMk/>
          <pc:sldMk cId="1186691437" sldId="296"/>
        </pc:sldMkLst>
        <pc:spChg chg="mod">
          <ac:chgData name="Mark Gritter" userId="8cdce680bfcc5cb3" providerId="LiveId" clId="{6B190A28-6151-4B44-964A-8EA7EE72461C}" dt="2019-04-27T00:57:12.212" v="15149" actId="20577"/>
          <ac:spMkLst>
            <pc:docMk/>
            <pc:sldMk cId="1186691437" sldId="296"/>
            <ac:spMk id="2" creationId="{04866EC4-3183-45FD-8F8E-285B043D3859}"/>
          </ac:spMkLst>
        </pc:spChg>
        <pc:spChg chg="mod">
          <ac:chgData name="Mark Gritter" userId="8cdce680bfcc5cb3" providerId="LiveId" clId="{6B190A28-6151-4B44-964A-8EA7EE72461C}" dt="2019-04-27T01:07:53.261" v="16133" actId="20577"/>
          <ac:spMkLst>
            <pc:docMk/>
            <pc:sldMk cId="1186691437" sldId="296"/>
            <ac:spMk id="3" creationId="{AAAF5B72-507C-470B-B9E1-2654E05694B8}"/>
          </ac:spMkLst>
        </pc:spChg>
      </pc:sldChg>
      <pc:sldChg chg="addSp delSp modSp add">
        <pc:chgData name="Mark Gritter" userId="8cdce680bfcc5cb3" providerId="LiveId" clId="{6B190A28-6151-4B44-964A-8EA7EE72461C}" dt="2019-04-27T05:19:26.263" v="16462" actId="166"/>
        <pc:sldMkLst>
          <pc:docMk/>
          <pc:sldMk cId="765405313" sldId="297"/>
        </pc:sldMkLst>
        <pc:spChg chg="mod">
          <ac:chgData name="Mark Gritter" userId="8cdce680bfcc5cb3" providerId="LiveId" clId="{6B190A28-6151-4B44-964A-8EA7EE72461C}" dt="2019-04-27T02:19:16.804" v="16155" actId="20577"/>
          <ac:spMkLst>
            <pc:docMk/>
            <pc:sldMk cId="765405313" sldId="297"/>
            <ac:spMk id="2" creationId="{A4C3264B-7446-462E-A8DE-AAB7779BB8C3}"/>
          </ac:spMkLst>
        </pc:spChg>
        <pc:spChg chg="del">
          <ac:chgData name="Mark Gritter" userId="8cdce680bfcc5cb3" providerId="LiveId" clId="{6B190A28-6151-4B44-964A-8EA7EE72461C}" dt="2019-04-27T02:20:07.987" v="16156"/>
          <ac:spMkLst>
            <pc:docMk/>
            <pc:sldMk cId="765405313" sldId="297"/>
            <ac:spMk id="3" creationId="{CECCFC48-224A-4429-A4E3-FB034448966B}"/>
          </ac:spMkLst>
        </pc:spChg>
        <pc:spChg chg="add del mod">
          <ac:chgData name="Mark Gritter" userId="8cdce680bfcc5cb3" providerId="LiveId" clId="{6B190A28-6151-4B44-964A-8EA7EE72461C}" dt="2019-04-27T02:20:15.282" v="16161"/>
          <ac:spMkLst>
            <pc:docMk/>
            <pc:sldMk cId="765405313" sldId="297"/>
            <ac:spMk id="5" creationId="{AA67F724-6ED9-4F2A-B7F8-485135DBB0C7}"/>
          </ac:spMkLst>
        </pc:spChg>
        <pc:spChg chg="add mod">
          <ac:chgData name="Mark Gritter" userId="8cdce680bfcc5cb3" providerId="LiveId" clId="{6B190A28-6151-4B44-964A-8EA7EE72461C}" dt="2019-04-27T02:25:22.657" v="16455" actId="20577"/>
          <ac:spMkLst>
            <pc:docMk/>
            <pc:sldMk cId="765405313" sldId="297"/>
            <ac:spMk id="6" creationId="{C58F245F-D7F3-452B-972B-63702E727261}"/>
          </ac:spMkLst>
        </pc:spChg>
        <pc:spChg chg="add del mod">
          <ac:chgData name="Mark Gritter" userId="8cdce680bfcc5cb3" providerId="LiveId" clId="{6B190A28-6151-4B44-964A-8EA7EE72461C}" dt="2019-04-27T02:20:38.293" v="16225" actId="478"/>
          <ac:spMkLst>
            <pc:docMk/>
            <pc:sldMk cId="765405313" sldId="297"/>
            <ac:spMk id="7" creationId="{83C55FE5-3D1E-4265-9D1B-C5BD806694EC}"/>
          </ac:spMkLst>
        </pc:spChg>
        <pc:spChg chg="add mod">
          <ac:chgData name="Mark Gritter" userId="8cdce680bfcc5cb3" providerId="LiveId" clId="{6B190A28-6151-4B44-964A-8EA7EE72461C}" dt="2019-04-27T02:25:01.695" v="16451" actId="1076"/>
          <ac:spMkLst>
            <pc:docMk/>
            <pc:sldMk cId="765405313" sldId="297"/>
            <ac:spMk id="9" creationId="{D4429D2E-CBBE-4661-96A6-CE3913B2F61A}"/>
          </ac:spMkLst>
        </pc:spChg>
        <pc:picChg chg="add mod">
          <ac:chgData name="Mark Gritter" userId="8cdce680bfcc5cb3" providerId="LiveId" clId="{6B190A28-6151-4B44-964A-8EA7EE72461C}" dt="2019-04-27T02:25:50.471" v="16458" actId="1076"/>
          <ac:picMkLst>
            <pc:docMk/>
            <pc:sldMk cId="765405313" sldId="297"/>
            <ac:picMk id="4" creationId="{97E3797E-71B6-447B-9D8B-37D5DFD81AC7}"/>
          </ac:picMkLst>
        </pc:picChg>
        <pc:picChg chg="add mod ord">
          <ac:chgData name="Mark Gritter" userId="8cdce680bfcc5cb3" providerId="LiveId" clId="{6B190A28-6151-4B44-964A-8EA7EE72461C}" dt="2019-04-27T05:19:26.263" v="16462" actId="166"/>
          <ac:picMkLst>
            <pc:docMk/>
            <pc:sldMk cId="765405313" sldId="297"/>
            <ac:picMk id="8" creationId="{80D6C7BC-A830-481C-B371-13E15A75A8FF}"/>
          </ac:picMkLst>
        </pc:picChg>
        <pc:picChg chg="add mod ord">
          <ac:chgData name="Mark Gritter" userId="8cdce680bfcc5cb3" providerId="LiveId" clId="{6B190A28-6151-4B44-964A-8EA7EE72461C}" dt="2019-04-27T05:19:23.392" v="16461" actId="1076"/>
          <ac:picMkLst>
            <pc:docMk/>
            <pc:sldMk cId="765405313" sldId="297"/>
            <ac:picMk id="10" creationId="{2A43002A-7C90-439F-ACB0-FD236823D7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03E31-834E-42E7-898C-77780E41753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7FC2-39DA-4601-B0CD-C691C523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people still produce bugs.</a:t>
            </a:r>
            <a:r>
              <a:rPr lang="en-US" baseline="0" dirty="0"/>
              <a:t> It’s inevitable. Even when they try to prove that their code is correct, seasoned professionals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7FC2-39DA-4601-B0CD-C691C5233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  <a:r>
              <a:rPr lang="en-US" baseline="0" dirty="0"/>
              <a:t> for software correctness can be characterized by what they’re trying to accomplish:</a:t>
            </a:r>
          </a:p>
          <a:p>
            <a:endParaRPr lang="en-US" baseline="0" dirty="0"/>
          </a:p>
          <a:p>
            <a:r>
              <a:rPr lang="en-US" baseline="0" dirty="0"/>
              <a:t>Analyze the structure of your code and look for anti-patterns or inconsistencies.</a:t>
            </a:r>
          </a:p>
          <a:p>
            <a:endParaRPr lang="en-US" baseline="0" dirty="0"/>
          </a:p>
          <a:p>
            <a:r>
              <a:rPr lang="en-US" baseline="0" dirty="0"/>
              <a:t>Measure the behavior of your code and see what it actually does, by instrumenting it or placing it in a controlled environment.</a:t>
            </a:r>
          </a:p>
          <a:p>
            <a:endParaRPr lang="en-US" baseline="0" dirty="0"/>
          </a:p>
          <a:p>
            <a:r>
              <a:rPr lang="en-US" baseline="0" dirty="0"/>
              <a:t>Find novel inputs that induce failures (or at least new behaviors) in your code.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7FC2-39DA-4601-B0CD-C691C5233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these aren’t new, they are part of the normal software development practice.  We have code</a:t>
            </a:r>
            <a:r>
              <a:rPr lang="en-US" baseline="0" dirty="0"/>
              <a:t> reviews that look at the code itself, various sorts of benchmarks and monitoring for measuring how it behaves, and test plans that try to get the code to fail.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7FC2-39DA-4601-B0CD-C691C52330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7FC2-39DA-4601-B0CD-C691C52330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FED726D-89C5-4EE6-8D4E-4FF5C89C7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055"/>
          <a:stretch/>
        </p:blipFill>
        <p:spPr>
          <a:xfrm>
            <a:off x="1" y="1"/>
            <a:ext cx="12192000" cy="45271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ugzilla.mozilla.org/show_bug.cgi?id=104597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oss-fuz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2uEUghfiX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fsharpforfunandprofit.com/posts/property-based-testing-2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mgritter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56E-C4CA-4F23-86FB-9A78714BB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Correctness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9088-1068-4608-A77D-5F8F7BAD1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Gritter</a:t>
            </a:r>
          </a:p>
          <a:p>
            <a:r>
              <a:rPr lang="en-US" dirty="0" err="1"/>
              <a:t>Minnebar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35874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8778-7E8C-4911-97DC-70482B39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C5C7-83FF-4C1E-A703-6173FCA4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65048" cy="4023360"/>
          </a:xfrm>
        </p:spPr>
        <p:txBody>
          <a:bodyPr>
            <a:normAutofit/>
          </a:bodyPr>
          <a:lstStyle/>
          <a:p>
            <a:r>
              <a:rPr lang="en-US" sz="3200" dirty="0"/>
              <a:t>Send random data to a program and see what happens!</a:t>
            </a:r>
          </a:p>
          <a:p>
            <a:r>
              <a:rPr lang="en-US" sz="3200" dirty="0"/>
              <a:t>(You don’t need a tool to do this, you can do it as part of unit or integration testing.)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76A41-1E80-4368-8379-5AEBC7C3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7F14-992A-4674-9264-7845B3D1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4C8C-B515-4027-B51D-1404F10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19835"/>
          </a:xfrm>
        </p:spPr>
        <p:txBody>
          <a:bodyPr>
            <a:normAutofit/>
          </a:bodyPr>
          <a:lstStyle/>
          <a:p>
            <a:r>
              <a:rPr lang="en-US" sz="2800" dirty="0"/>
              <a:t>Instrument the code (compile-time or run-time) to check code (or data!) coverage from inputs.</a:t>
            </a:r>
          </a:p>
          <a:p>
            <a:r>
              <a:rPr lang="en-US" sz="2800" dirty="0"/>
              <a:t>Prioritize variations of inputs that lead to new patterns of execution.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B667-A7E6-47A4-A266-B698F64759EF}"/>
              </a:ext>
            </a:extLst>
          </p:cNvPr>
          <p:cNvGrpSpPr/>
          <p:nvPr/>
        </p:nvGrpSpPr>
        <p:grpSpPr>
          <a:xfrm>
            <a:off x="629680" y="4628047"/>
            <a:ext cx="3368580" cy="1604443"/>
            <a:chOff x="988267" y="1780032"/>
            <a:chExt cx="10020392" cy="4772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310974-2C97-4BC5-A686-16E7901D1CB0}"/>
                </a:ext>
              </a:extLst>
            </p:cNvPr>
            <p:cNvSpPr/>
            <p:nvPr/>
          </p:nvSpPr>
          <p:spPr>
            <a:xfrm>
              <a:off x="3179295" y="1780032"/>
              <a:ext cx="4554071" cy="891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CA8D1-8499-40C5-9C29-BAF62F2CC4AC}"/>
                </a:ext>
              </a:extLst>
            </p:cNvPr>
            <p:cNvSpPr/>
            <p:nvPr/>
          </p:nvSpPr>
          <p:spPr>
            <a:xfrm>
              <a:off x="7691719" y="4773169"/>
              <a:ext cx="1147481" cy="928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CD079-410D-45AE-9E82-7BAA488CF6AF}"/>
                </a:ext>
              </a:extLst>
            </p:cNvPr>
            <p:cNvSpPr/>
            <p:nvPr/>
          </p:nvSpPr>
          <p:spPr>
            <a:xfrm>
              <a:off x="2366682" y="4249271"/>
              <a:ext cx="1327099" cy="111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28101-D936-4385-A5B0-7699F000F20B}"/>
                </a:ext>
              </a:extLst>
            </p:cNvPr>
            <p:cNvSpPr/>
            <p:nvPr/>
          </p:nvSpPr>
          <p:spPr>
            <a:xfrm>
              <a:off x="4058022" y="5394518"/>
              <a:ext cx="806637" cy="622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703903-119C-4EBE-B2AD-022D681DF90E}"/>
                </a:ext>
              </a:extLst>
            </p:cNvPr>
            <p:cNvSpPr/>
            <p:nvPr/>
          </p:nvSpPr>
          <p:spPr>
            <a:xfrm>
              <a:off x="5289176" y="3854824"/>
              <a:ext cx="1147481" cy="1115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622151-E932-490A-90DD-FD61982270D9}"/>
                </a:ext>
              </a:extLst>
            </p:cNvPr>
            <p:cNvSpPr/>
            <p:nvPr/>
          </p:nvSpPr>
          <p:spPr>
            <a:xfrm>
              <a:off x="9843247" y="2366682"/>
              <a:ext cx="900953" cy="1062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EB36C-319F-4A03-ACA5-F392C95E3A78}"/>
                </a:ext>
              </a:extLst>
            </p:cNvPr>
            <p:cNvSpPr/>
            <p:nvPr/>
          </p:nvSpPr>
          <p:spPr>
            <a:xfrm>
              <a:off x="9466730" y="4337307"/>
              <a:ext cx="1541929" cy="149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895DEF-BE63-4367-95DF-7D6C4F3387AA}"/>
                </a:ext>
              </a:extLst>
            </p:cNvPr>
            <p:cNvSpPr/>
            <p:nvPr/>
          </p:nvSpPr>
          <p:spPr>
            <a:xfrm>
              <a:off x="988267" y="2950508"/>
              <a:ext cx="1147481" cy="95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09D6AD-9C34-4D3A-97B4-CB2913DAC9C6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2135748" y="2724149"/>
              <a:ext cx="1578113" cy="70485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50D498-1DAA-4DEF-AB12-3440DC303FA2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135748" y="3680574"/>
              <a:ext cx="894484" cy="56869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8169C1-114C-4504-98DA-877C39F8BA59}"/>
                </a:ext>
              </a:extLst>
            </p:cNvPr>
            <p:cNvCxnSpPr/>
            <p:nvPr/>
          </p:nvCxnSpPr>
          <p:spPr>
            <a:xfrm>
              <a:off x="2135748" y="3537158"/>
              <a:ext cx="3153428" cy="7121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EF014C-FCF0-420F-A900-6DD051D3F2DE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>
              <a:off x="3030232" y="5364480"/>
              <a:ext cx="1027790" cy="34115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2011D6-5D05-49DC-821E-A522F7BFFAF9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5862917" y="2659604"/>
              <a:ext cx="628767" cy="119522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3D4C4A-BD3A-4A94-9A0D-DAC8AD462ABA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1024128" y="5364480"/>
              <a:ext cx="2006104" cy="116182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D10043-5604-4504-9149-6B04086F973F}"/>
                </a:ext>
              </a:extLst>
            </p:cNvPr>
            <p:cNvCxnSpPr>
              <a:stCxn id="8" idx="3"/>
              <a:endCxn id="5" idx="1"/>
            </p:cNvCxnSpPr>
            <p:nvPr/>
          </p:nvCxnSpPr>
          <p:spPr>
            <a:xfrm>
              <a:off x="6436657" y="4412429"/>
              <a:ext cx="1255062" cy="8249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350A3A-B612-4942-BCD9-647627816363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265460" y="5701553"/>
              <a:ext cx="0" cy="82475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2080A4-EDE9-42A1-9D1B-53E826481776}"/>
                </a:ext>
              </a:extLst>
            </p:cNvPr>
            <p:cNvCxnSpPr>
              <a:stCxn id="5" idx="0"/>
              <a:endCxn id="9" idx="1"/>
            </p:cNvCxnSpPr>
            <p:nvPr/>
          </p:nvCxnSpPr>
          <p:spPr>
            <a:xfrm flipV="1">
              <a:off x="8265460" y="2897841"/>
              <a:ext cx="1577787" cy="18753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752B1F-97D0-4676-9BBE-118EE52427B8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10237695" y="3429000"/>
              <a:ext cx="56029" cy="90830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B7D3B0-0097-4080-92AF-B162ED41199E}"/>
                </a:ext>
              </a:extLst>
            </p:cNvPr>
            <p:cNvCxnSpPr>
              <a:stCxn id="10" idx="1"/>
              <a:endCxn id="5" idx="3"/>
            </p:cNvCxnSpPr>
            <p:nvPr/>
          </p:nvCxnSpPr>
          <p:spPr>
            <a:xfrm flipH="1">
              <a:off x="8839200" y="5087115"/>
              <a:ext cx="627530" cy="15024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2AA708-EFFA-47BE-9826-542695BFE29E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461341" y="6016751"/>
              <a:ext cx="238735" cy="5359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95F3B38-1006-4E62-A740-C0B99F15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49" y="4324936"/>
            <a:ext cx="2369465" cy="2376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642C7D-D1F6-4E40-85EC-0F22B737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90" y="4307003"/>
            <a:ext cx="2391227" cy="23777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65FD5C-7F8B-4BC5-AF86-E776BF572691}"/>
              </a:ext>
            </a:extLst>
          </p:cNvPr>
          <p:cNvSpPr txBox="1"/>
          <p:nvPr/>
        </p:nvSpPr>
        <p:spPr>
          <a:xfrm>
            <a:off x="5971942" y="412233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E9343-45C4-49BB-B37E-A751C7EF70B7}"/>
              </a:ext>
            </a:extLst>
          </p:cNvPr>
          <p:cNvSpPr txBox="1"/>
          <p:nvPr/>
        </p:nvSpPr>
        <p:spPr>
          <a:xfrm>
            <a:off x="8895175" y="40962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B</a:t>
            </a:r>
          </a:p>
        </p:txBody>
      </p:sp>
    </p:spTree>
    <p:extLst>
      <p:ext uri="{BB962C8B-B14F-4D97-AF65-F5344CB8AC3E}">
        <p14:creationId xmlns:p14="http://schemas.microsoft.com/office/powerpoint/2010/main" val="22614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A98B-2394-4440-B14E-09E2C0D7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2A3F-8C2A-4D8F-9B09-797DBB48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AFL (American Fuzzy Lop): demonstrated the power of coverage-based fuzzing</a:t>
            </a:r>
          </a:p>
          <a:p>
            <a:r>
              <a:rPr lang="en-US" sz="2800" dirty="0" err="1"/>
              <a:t>libFuzzer</a:t>
            </a:r>
            <a:r>
              <a:rPr lang="en-US" sz="2800" dirty="0"/>
              <a:t>: included as part of clang/LLVM </a:t>
            </a:r>
          </a:p>
          <a:p>
            <a:r>
              <a:rPr lang="en-US" sz="2800" dirty="0"/>
              <a:t>go-fuzz</a:t>
            </a:r>
          </a:p>
          <a:p>
            <a:r>
              <a:rPr lang="en-US" sz="2800" dirty="0" err="1"/>
              <a:t>Syzcaller</a:t>
            </a:r>
            <a:r>
              <a:rPr lang="en-US" sz="2800" dirty="0"/>
              <a:t>: Linux kernel </a:t>
            </a:r>
            <a:r>
              <a:rPr lang="en-US" sz="2800" dirty="0" err="1"/>
              <a:t>syscall</a:t>
            </a:r>
            <a:r>
              <a:rPr lang="en-US" sz="2800" dirty="0"/>
              <a:t> fuzzing, run continuously</a:t>
            </a:r>
          </a:p>
          <a:p>
            <a:endParaRPr lang="en-US" sz="2800" dirty="0"/>
          </a:p>
          <a:p>
            <a:r>
              <a:rPr lang="en-US" sz="2800" dirty="0"/>
              <a:t>All of these have </a:t>
            </a:r>
            <a:r>
              <a:rPr lang="en-US" sz="2800" i="1" dirty="0"/>
              <a:t>mountains</a:t>
            </a:r>
            <a:r>
              <a:rPr lang="en-US" sz="2800" dirty="0"/>
              <a:t> of bugs and CVE’s to their credit.</a:t>
            </a:r>
          </a:p>
          <a:p>
            <a:pPr lvl="1"/>
            <a:r>
              <a:rPr lang="en-US" sz="2400" dirty="0"/>
              <a:t>If you’ve never run a </a:t>
            </a:r>
            <a:r>
              <a:rPr lang="en-US" sz="2400" dirty="0" err="1"/>
              <a:t>fuzzer</a:t>
            </a:r>
            <a:r>
              <a:rPr lang="en-US" sz="2400" dirty="0"/>
              <a:t> against a parser, it’s likely it will find bugs</a:t>
            </a:r>
          </a:p>
          <a:p>
            <a:pPr lvl="1"/>
            <a:r>
              <a:rPr lang="en-US" sz="2400" dirty="0"/>
              <a:t>I did this both at </a:t>
            </a:r>
            <a:r>
              <a:rPr lang="en-US" sz="2400" dirty="0" err="1"/>
              <a:t>Tintri</a:t>
            </a:r>
            <a:r>
              <a:rPr lang="en-US" sz="2400" dirty="0"/>
              <a:t> and as a side project</a:t>
            </a:r>
          </a:p>
        </p:txBody>
      </p:sp>
    </p:spTree>
    <p:extLst>
      <p:ext uri="{BB962C8B-B14F-4D97-AF65-F5344CB8AC3E}">
        <p14:creationId xmlns:p14="http://schemas.microsoft.com/office/powerpoint/2010/main" val="90083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B24A-2C1E-496F-926D-9C3158EA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B45A-286B-427B-A442-EF13621E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41" y="2286000"/>
            <a:ext cx="4281334" cy="3986784"/>
          </a:xfrm>
        </p:spPr>
        <p:txBody>
          <a:bodyPr>
            <a:normAutofit/>
          </a:bodyPr>
          <a:lstStyle/>
          <a:p>
            <a:r>
              <a:rPr lang="en-US" sz="2800" dirty="0"/>
              <a:t>Firefox leaked uninitialized memory when asked to display malformed GIFs.</a:t>
            </a:r>
          </a:p>
          <a:p>
            <a:pPr lvl="1"/>
            <a:r>
              <a:rPr lang="en-US" sz="2400" dirty="0">
                <a:hlinkClick r:id="rId2"/>
              </a:rPr>
              <a:t>https://bugzilla.mozilla.org/show_bug.cgi?id=1045977</a:t>
            </a:r>
            <a:endParaRPr lang="en-US" sz="2400" dirty="0"/>
          </a:p>
          <a:p>
            <a:pPr lvl="1"/>
            <a:r>
              <a:rPr lang="en-US" sz="2400" dirty="0"/>
              <a:t>CVE-2014-1564</a:t>
            </a:r>
          </a:p>
          <a:p>
            <a:pPr lvl="1"/>
            <a:r>
              <a:rPr lang="en-US" sz="2400" dirty="0"/>
              <a:t>In this case, fuzzing combined with memory checking showed the error.</a:t>
            </a:r>
          </a:p>
        </p:txBody>
      </p:sp>
      <p:pic>
        <p:nvPicPr>
          <p:cNvPr id="2050" name="Picture 2" descr="Loading...">
            <a:extLst>
              <a:ext uri="{FF2B5EF4-FFF2-40B4-BE49-F238E27FC236}">
                <a16:creationId xmlns:a16="http://schemas.microsoft.com/office/drawing/2014/main" id="{4FD0EAE9-CBF6-4054-93E1-6E5A12E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75" y="1960307"/>
            <a:ext cx="7413523" cy="43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6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3E0-E27C-4026-A752-EAD136E5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9664-4E50-4347-B0B0-946E15A1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Really good for finding crashes and vulnerabilities in parsers, less good for checking program logic or memory leaks.</a:t>
            </a:r>
          </a:p>
          <a:p>
            <a:r>
              <a:rPr lang="en-US" sz="2800" dirty="0"/>
              <a:t>Generally need to either already take input from standard input, or write a harness.</a:t>
            </a:r>
          </a:p>
          <a:p>
            <a:pPr lvl="1"/>
            <a:r>
              <a:rPr lang="en-US" sz="2400" dirty="0"/>
              <a:t>If you wrote a randomized test, consider taking its input from a </a:t>
            </a:r>
            <a:r>
              <a:rPr lang="en-US" sz="2400" dirty="0" err="1"/>
              <a:t>fuzzer</a:t>
            </a:r>
            <a:r>
              <a:rPr lang="en-US" sz="2400" dirty="0"/>
              <a:t> instead.</a:t>
            </a:r>
            <a:endParaRPr lang="en-US" sz="2800" dirty="0"/>
          </a:p>
          <a:p>
            <a:r>
              <a:rPr lang="en-US" sz="2800" dirty="0"/>
              <a:t>Sometimes requires program tweaks to work well, for example disabling </a:t>
            </a:r>
            <a:r>
              <a:rPr lang="en-US" sz="2800" dirty="0" err="1"/>
              <a:t>checkums</a:t>
            </a:r>
            <a:r>
              <a:rPr lang="en-US" sz="2800" dirty="0"/>
              <a:t>. Dictionary-based approaches can help with special keywords, or specialized input generators like </a:t>
            </a:r>
            <a:r>
              <a:rPr lang="en-US" sz="2800" dirty="0" err="1"/>
              <a:t>ProtoFuzz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61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264B-7446-462E-A8DE-AAB7779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as-a-service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3797E-71B6-447B-9D8B-37D5DFD81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088" y="586775"/>
            <a:ext cx="3895725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F245F-D7F3-452B-972B-63702E727261}"/>
              </a:ext>
            </a:extLst>
          </p:cNvPr>
          <p:cNvSpPr txBox="1"/>
          <p:nvPr/>
        </p:nvSpPr>
        <p:spPr>
          <a:xfrm>
            <a:off x="6679407" y="489433"/>
            <a:ext cx="411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Microsoft Security Risk Detection</a:t>
            </a:r>
          </a:p>
          <a:p>
            <a:pPr algn="ctr"/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29D2E-CBBE-4661-96A6-CE3913B2F61A}"/>
              </a:ext>
            </a:extLst>
          </p:cNvPr>
          <p:cNvSpPr/>
          <p:nvPr/>
        </p:nvSpPr>
        <p:spPr>
          <a:xfrm>
            <a:off x="571658" y="1847753"/>
            <a:ext cx="42231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Google OSS-Fuzz (and </a:t>
            </a:r>
            <a:r>
              <a:rPr lang="en-US" sz="2400" b="1" dirty="0" err="1"/>
              <a:t>ClusterFuzz</a:t>
            </a:r>
            <a:r>
              <a:rPr lang="en-US" sz="2400" b="1" dirty="0"/>
              <a:t>)</a:t>
            </a:r>
          </a:p>
          <a:p>
            <a:pPr algn="ctr"/>
            <a:r>
              <a:rPr lang="en-US" sz="2000" dirty="0">
                <a:hlinkClick r:id="rId3"/>
              </a:rPr>
              <a:t>https://github.com/google/oss-fuzz</a:t>
            </a:r>
            <a:endParaRPr lang="en-US" sz="2000" dirty="0"/>
          </a:p>
          <a:p>
            <a:pPr algn="ctr"/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3002A-7C90-439F-ACB0-FD236823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3" y="3036785"/>
            <a:ext cx="5125329" cy="2897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6C7BC-A830-481C-B371-13E15A75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815" y="4389091"/>
            <a:ext cx="7686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0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24C-22F9-4FDB-8D65-BE4702D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B1A0-6254-4F17-9F77-A603D2FA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06460" cy="4023360"/>
          </a:xfrm>
        </p:spPr>
        <p:txBody>
          <a:bodyPr>
            <a:normAutofit/>
          </a:bodyPr>
          <a:lstStyle/>
          <a:p>
            <a:r>
              <a:rPr lang="en-US" sz="4000" dirty="0"/>
              <a:t>Replace inputs with unbound variables, and use algebra and logic</a:t>
            </a:r>
            <a:r>
              <a:rPr lang="en-US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68F38-2162-42F7-BD28-6A9606A9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82" y="2164976"/>
            <a:ext cx="6096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302D-2DBD-4A5C-9313-3BEFD807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7D42-D804-46EB-ADC4-D2D1EBBAD674}"/>
              </a:ext>
            </a:extLst>
          </p:cNvPr>
          <p:cNvSpPr/>
          <p:nvPr/>
        </p:nvSpPr>
        <p:spPr>
          <a:xfrm>
            <a:off x="4889081" y="1851749"/>
            <a:ext cx="1990165" cy="4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 = x + 3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9EBF0-9962-47CE-A7E2-1EEF57E87C06}"/>
              </a:ext>
            </a:extLst>
          </p:cNvPr>
          <p:cNvSpPr/>
          <p:nvPr/>
        </p:nvSpPr>
        <p:spPr>
          <a:xfrm>
            <a:off x="4482353" y="2703395"/>
            <a:ext cx="2821887" cy="44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( y &lt; 20 ) { … }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1F20D75-1910-4E00-AFA4-C0E27C7471D0}"/>
              </a:ext>
            </a:extLst>
          </p:cNvPr>
          <p:cNvSpPr/>
          <p:nvPr/>
        </p:nvSpPr>
        <p:spPr>
          <a:xfrm>
            <a:off x="7914177" y="993647"/>
            <a:ext cx="2205318" cy="999027"/>
          </a:xfrm>
          <a:prstGeom prst="cloudCallout">
            <a:avLst>
              <a:gd name="adj1" fmla="val -89126"/>
              <a:gd name="adj2" fmla="val 535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anything</a:t>
            </a:r>
          </a:p>
          <a:p>
            <a:pPr algn="ctr"/>
            <a:r>
              <a:rPr lang="en-US" dirty="0"/>
              <a:t>Y = X+3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302EDEF-7545-4A99-9F2F-58C399488DCD}"/>
              </a:ext>
            </a:extLst>
          </p:cNvPr>
          <p:cNvSpPr/>
          <p:nvPr/>
        </p:nvSpPr>
        <p:spPr>
          <a:xfrm>
            <a:off x="9472040" y="3070948"/>
            <a:ext cx="2415160" cy="1702221"/>
          </a:xfrm>
          <a:prstGeom prst="cloudCallout">
            <a:avLst>
              <a:gd name="adj1" fmla="val -72053"/>
              <a:gd name="adj2" fmla="val -64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X+3 &lt; 20</a:t>
            </a:r>
          </a:p>
          <a:p>
            <a:pPr algn="ctr"/>
            <a:r>
              <a:rPr lang="en-US" dirty="0"/>
              <a:t>X &lt; 17</a:t>
            </a:r>
          </a:p>
          <a:p>
            <a:pPr algn="ctr"/>
            <a:r>
              <a:rPr lang="en-US" dirty="0"/>
              <a:t>Z = foo[X]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BA16CB8-6967-472E-9035-45A0FA992D4B}"/>
              </a:ext>
            </a:extLst>
          </p:cNvPr>
          <p:cNvSpPr/>
          <p:nvPr/>
        </p:nvSpPr>
        <p:spPr>
          <a:xfrm>
            <a:off x="322053" y="3290047"/>
            <a:ext cx="2842810" cy="1335741"/>
          </a:xfrm>
          <a:prstGeom prst="cloudCallout">
            <a:avLst>
              <a:gd name="adj1" fmla="val 70071"/>
              <a:gd name="adj2" fmla="val 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 + 3 &gt;= 20</a:t>
            </a:r>
          </a:p>
          <a:p>
            <a:pPr algn="ctr"/>
            <a:r>
              <a:rPr lang="en-US" dirty="0"/>
              <a:t>X &gt;= 17</a:t>
            </a:r>
          </a:p>
          <a:p>
            <a:pPr algn="ctr"/>
            <a:r>
              <a:rPr lang="en-US" dirty="0"/>
              <a:t>Z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A7776-E20F-437B-AA78-DAC91CEBA098}"/>
              </a:ext>
            </a:extLst>
          </p:cNvPr>
          <p:cNvSpPr/>
          <p:nvPr/>
        </p:nvSpPr>
        <p:spPr>
          <a:xfrm>
            <a:off x="6744774" y="3570462"/>
            <a:ext cx="1990165" cy="4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 = foo[x]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C30FC-6777-4D19-8E87-9B3BE9D14CE0}"/>
              </a:ext>
            </a:extLst>
          </p:cNvPr>
          <p:cNvSpPr/>
          <p:nvPr/>
        </p:nvSpPr>
        <p:spPr>
          <a:xfrm>
            <a:off x="3901964" y="3612775"/>
            <a:ext cx="1990165" cy="4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 =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896AE-34AF-4FA1-A532-95ED59F956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4164" y="2277035"/>
            <a:ext cx="9133" cy="42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EAA95-A6EA-40D1-B514-46F409E96642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4897047" y="3144102"/>
            <a:ext cx="996250" cy="468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6AD59E-97A9-4689-BE8B-33CC0CC8039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93297" y="3144102"/>
            <a:ext cx="1846560" cy="42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EC1C1-B204-471F-BF38-2A836D458DAC}"/>
              </a:ext>
            </a:extLst>
          </p:cNvPr>
          <p:cNvSpPr/>
          <p:nvPr/>
        </p:nvSpPr>
        <p:spPr>
          <a:xfrm>
            <a:off x="5190395" y="4773169"/>
            <a:ext cx="1990165" cy="4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 -=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D172B6-CA08-47BB-A2BA-BAD2E50FF066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6185478" y="3995748"/>
            <a:ext cx="1554379" cy="777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6386A-9159-4CF6-8240-762A6FAFDAB7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4897047" y="4038061"/>
            <a:ext cx="1288431" cy="735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075484E3-4D60-417F-8BB4-A2959F0C5FF4}"/>
              </a:ext>
            </a:extLst>
          </p:cNvPr>
          <p:cNvSpPr/>
          <p:nvPr/>
        </p:nvSpPr>
        <p:spPr>
          <a:xfrm>
            <a:off x="3185778" y="5435485"/>
            <a:ext cx="2842810" cy="1335741"/>
          </a:xfrm>
          <a:prstGeom prst="cloudCallout">
            <a:avLst>
              <a:gd name="adj1" fmla="val 66287"/>
              <a:gd name="adj2" fmla="val -526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 + 3 &gt;= 20</a:t>
            </a:r>
          </a:p>
          <a:p>
            <a:pPr algn="ctr"/>
            <a:r>
              <a:rPr lang="en-US" dirty="0"/>
              <a:t>X &gt;= 17</a:t>
            </a:r>
          </a:p>
          <a:p>
            <a:pPr algn="ctr"/>
            <a:r>
              <a:rPr lang="en-US" dirty="0"/>
              <a:t>Z = -1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5D96E851-DAB2-4BAD-B786-803FCEDEA854}"/>
              </a:ext>
            </a:extLst>
          </p:cNvPr>
          <p:cNvSpPr/>
          <p:nvPr/>
        </p:nvSpPr>
        <p:spPr>
          <a:xfrm>
            <a:off x="7056880" y="5125300"/>
            <a:ext cx="2415160" cy="1702221"/>
          </a:xfrm>
          <a:prstGeom prst="cloudCallout">
            <a:avLst>
              <a:gd name="adj1" fmla="val -63887"/>
              <a:gd name="adj2" fmla="val -30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X+3 &lt; 20</a:t>
            </a:r>
          </a:p>
          <a:p>
            <a:pPr algn="ctr"/>
            <a:r>
              <a:rPr lang="en-US" dirty="0"/>
              <a:t>X &lt; 17</a:t>
            </a:r>
          </a:p>
          <a:p>
            <a:pPr algn="ctr"/>
            <a:r>
              <a:rPr lang="en-US" dirty="0"/>
              <a:t>Z = foo[X] - 1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40D52-2E2E-42A6-87AE-48601D14724E}"/>
              </a:ext>
            </a:extLst>
          </p:cNvPr>
          <p:cNvSpPr txBox="1"/>
          <p:nvPr/>
        </p:nvSpPr>
        <p:spPr>
          <a:xfrm>
            <a:off x="6266758" y="582832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9276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72E-09F4-425E-A72F-3FE4B83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D580-B979-40CE-A166-8015F6EE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KLEE (LLVM), </a:t>
            </a:r>
            <a:r>
              <a:rPr lang="en-US" sz="3200" dirty="0" err="1"/>
              <a:t>KeY</a:t>
            </a:r>
            <a:r>
              <a:rPr lang="en-US" sz="3200" dirty="0"/>
              <a:t> (Java), Otter (C), </a:t>
            </a:r>
            <a:r>
              <a:rPr lang="en-US" sz="3200" dirty="0" err="1"/>
              <a:t>SymJS</a:t>
            </a:r>
            <a:r>
              <a:rPr lang="en-US" sz="3200" dirty="0"/>
              <a:t> (</a:t>
            </a:r>
            <a:r>
              <a:rPr lang="en-US" sz="3200" dirty="0" err="1"/>
              <a:t>Javascript</a:t>
            </a:r>
            <a:r>
              <a:rPr lang="en-US" sz="3200" dirty="0"/>
              <a:t>), Mayhem (commercial from </a:t>
            </a:r>
            <a:r>
              <a:rPr lang="en-US" sz="3200" dirty="0" err="1"/>
              <a:t>ForAllSecure</a:t>
            </a:r>
            <a:r>
              <a:rPr lang="en-US" sz="3200" dirty="0"/>
              <a:t>, various) </a:t>
            </a:r>
          </a:p>
          <a:p>
            <a:r>
              <a:rPr lang="en-US" sz="3200" dirty="0"/>
              <a:t>Often based on SMT (Satisfiability Modulo Theory) provers</a:t>
            </a:r>
          </a:p>
          <a:p>
            <a:pPr lvl="1"/>
            <a:r>
              <a:rPr lang="en-US" sz="2800" dirty="0"/>
              <a:t>Boolean satisfiability along with integer arithmetic mod 2^N</a:t>
            </a:r>
          </a:p>
          <a:p>
            <a:pPr lvl="1"/>
            <a:r>
              <a:rPr lang="en-US" sz="2800" dirty="0"/>
              <a:t>Examples: Z3, STP, </a:t>
            </a:r>
            <a:r>
              <a:rPr lang="en-US" sz="2800" dirty="0" err="1"/>
              <a:t>Yices</a:t>
            </a:r>
            <a:endParaRPr lang="en-US" sz="2800" dirty="0"/>
          </a:p>
          <a:p>
            <a:r>
              <a:rPr lang="en-US" sz="3200" dirty="0"/>
              <a:t>Computationally expensive, but getting better.</a:t>
            </a:r>
          </a:p>
        </p:txBody>
      </p:sp>
    </p:spTree>
    <p:extLst>
      <p:ext uri="{BB962C8B-B14F-4D97-AF65-F5344CB8AC3E}">
        <p14:creationId xmlns:p14="http://schemas.microsoft.com/office/powerpoint/2010/main" val="144331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D560-F2F7-4B68-BC25-F11B5BC2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C1F5-39D6-4BCD-84FA-F7D37D48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36766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Augment the “usual” memory model with additional state.</a:t>
            </a:r>
          </a:p>
          <a:p>
            <a:r>
              <a:rPr lang="en-US" sz="3200" dirty="0"/>
              <a:t>Usually slower, but can run real programs and find memory errors and race conditions.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40CC2-AB83-4FE9-AE9B-8229B5F6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24" y="54864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F53-CB74-413E-9789-7FE6EAFA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C46F-AF2C-48A7-A362-04EEFE5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markgritter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mgritter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ex-</a:t>
            </a:r>
            <a:r>
              <a:rPr lang="en-US" dirty="0" err="1"/>
              <a:t>Tintri</a:t>
            </a:r>
            <a:r>
              <a:rPr lang="en-US" dirty="0"/>
              <a:t> (co-founder and lead architect)</a:t>
            </a:r>
          </a:p>
          <a:p>
            <a:pPr marL="0" indent="0">
              <a:buNone/>
            </a:pPr>
            <a:r>
              <a:rPr lang="en-US" dirty="0"/>
              <a:t>Vault Advisor at </a:t>
            </a:r>
            <a:r>
              <a:rPr lang="en-US" dirty="0" err="1"/>
              <a:t>Hashicorp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talk does not reflect the opinions of my current or former employers.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B802A2-E056-4C5F-90CD-0ED6A3CB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009" y="4297680"/>
            <a:ext cx="3952875" cy="9239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500CDA7-5C9C-4FC9-862B-64F27D586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6692" y="1335024"/>
            <a:ext cx="3952876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BA3-67A4-48FF-B817-A1F3F45F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AC8-A11E-4CA0-B5A1-C5CDB54B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199" y="228600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Popular examples: </a:t>
            </a:r>
            <a:r>
              <a:rPr lang="en-US" sz="3200" dirty="0" err="1"/>
              <a:t>Valgrind</a:t>
            </a:r>
            <a:r>
              <a:rPr lang="en-US" sz="3200" dirty="0"/>
              <a:t>, </a:t>
            </a:r>
            <a:r>
              <a:rPr lang="en-US" sz="3200" dirty="0" err="1"/>
              <a:t>MemorySanitizer</a:t>
            </a:r>
            <a:endParaRPr lang="en-US" sz="3200" dirty="0"/>
          </a:p>
          <a:p>
            <a:r>
              <a:rPr lang="en-US" sz="3200" dirty="0"/>
              <a:t>Methods:</a:t>
            </a:r>
          </a:p>
          <a:p>
            <a:pPr lvl="1"/>
            <a:r>
              <a:rPr lang="en-US" sz="2800" dirty="0"/>
              <a:t>White-box: Rewrite every read and write to bounds-check</a:t>
            </a:r>
          </a:p>
          <a:p>
            <a:pPr lvl="1"/>
            <a:r>
              <a:rPr lang="en-US" sz="2800" dirty="0"/>
              <a:t>Black-box: Use operating system memory protection to put guards around allocated memory</a:t>
            </a:r>
          </a:p>
          <a:p>
            <a:pPr lvl="1"/>
            <a:endParaRPr lang="en-US" sz="2800" dirty="0"/>
          </a:p>
          <a:p>
            <a:pPr marL="128016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Black-box: Keep </a:t>
            </a:r>
            <a:r>
              <a:rPr lang="en-US" sz="2800" dirty="0" err="1"/>
              <a:t>backtrace</a:t>
            </a:r>
            <a:r>
              <a:rPr lang="en-US" sz="2800" dirty="0"/>
              <a:t> of each memory allocation, show which locations allocate leaked memory.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8B0DE-8D03-4466-B370-CA6D8AA28019}"/>
              </a:ext>
            </a:extLst>
          </p:cNvPr>
          <p:cNvSpPr/>
          <p:nvPr/>
        </p:nvSpPr>
        <p:spPr>
          <a:xfrm>
            <a:off x="1721223" y="4554070"/>
            <a:ext cx="2294965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F9F92-9AFE-42CE-8E1B-7DCA397761AE}"/>
              </a:ext>
            </a:extLst>
          </p:cNvPr>
          <p:cNvSpPr/>
          <p:nvPr/>
        </p:nvSpPr>
        <p:spPr>
          <a:xfrm>
            <a:off x="4016188" y="4554070"/>
            <a:ext cx="6728012" cy="555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marked to disallow access </a:t>
            </a:r>
          </a:p>
        </p:txBody>
      </p:sp>
    </p:spTree>
    <p:extLst>
      <p:ext uri="{BB962C8B-B14F-4D97-AF65-F5344CB8AC3E}">
        <p14:creationId xmlns:p14="http://schemas.microsoft.com/office/powerpoint/2010/main" val="24191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16CF-D5C9-4E33-8E15-8535D2E5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65FC-123C-4D74-B4A0-28B47323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ThreadSantizer</a:t>
            </a:r>
            <a:r>
              <a:rPr lang="en-US" sz="3200" dirty="0"/>
              <a:t>, used in Go race detector, </a:t>
            </a:r>
            <a:r>
              <a:rPr lang="en-US" sz="3200" dirty="0" err="1"/>
              <a:t>Parallocity</a:t>
            </a:r>
            <a:r>
              <a:rPr lang="en-US" sz="3200" dirty="0"/>
              <a:t> ZVM (defunct)</a:t>
            </a:r>
          </a:p>
          <a:p>
            <a:r>
              <a:rPr lang="en-US" sz="3200" dirty="0"/>
              <a:t>When memory is read or written:</a:t>
            </a:r>
            <a:endParaRPr lang="en-US" sz="2800" dirty="0"/>
          </a:p>
          <a:p>
            <a:pPr lvl="1"/>
            <a:r>
              <a:rPr lang="en-US" sz="2800" dirty="0"/>
              <a:t>Record which thread, and which locks were held</a:t>
            </a:r>
          </a:p>
          <a:p>
            <a:pPr lvl="1"/>
            <a:r>
              <a:rPr lang="en-US" sz="2800" dirty="0"/>
              <a:t>If subsequent accesses from a different thread don’t use a lock, it’s a race condition.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553EF-3AA5-4237-A46C-070A2CF5D1EC}"/>
              </a:ext>
            </a:extLst>
          </p:cNvPr>
          <p:cNvSpPr/>
          <p:nvPr/>
        </p:nvSpPr>
        <p:spPr>
          <a:xfrm>
            <a:off x="5082987" y="4997822"/>
            <a:ext cx="493059" cy="1658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3BD8B4-D549-4BD6-981D-2908644D2359}"/>
              </a:ext>
            </a:extLst>
          </p:cNvPr>
          <p:cNvSpPr/>
          <p:nvPr/>
        </p:nvSpPr>
        <p:spPr>
          <a:xfrm>
            <a:off x="7135905" y="4997822"/>
            <a:ext cx="493059" cy="1658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C60856-BF19-4F8E-9EB6-30F1648F69DC}"/>
              </a:ext>
            </a:extLst>
          </p:cNvPr>
          <p:cNvSpPr/>
          <p:nvPr/>
        </p:nvSpPr>
        <p:spPr>
          <a:xfrm>
            <a:off x="9441087" y="4997821"/>
            <a:ext cx="387635" cy="16584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1F508-06F8-4918-92FC-967EDC7097C5}"/>
              </a:ext>
            </a:extLst>
          </p:cNvPr>
          <p:cNvCxnSpPr/>
          <p:nvPr/>
        </p:nvCxnSpPr>
        <p:spPr>
          <a:xfrm>
            <a:off x="5576046" y="5235388"/>
            <a:ext cx="38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08750-D99B-4BA6-BB8B-06842F4B440F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628964" y="5827057"/>
            <a:ext cx="1812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48335-2489-46FF-906A-BD362468790B}"/>
              </a:ext>
            </a:extLst>
          </p:cNvPr>
          <p:cNvCxnSpPr/>
          <p:nvPr/>
        </p:nvCxnSpPr>
        <p:spPr>
          <a:xfrm>
            <a:off x="5576046" y="6482825"/>
            <a:ext cx="38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9B278B-9A83-44A6-ABE5-4737B069E690}"/>
              </a:ext>
            </a:extLst>
          </p:cNvPr>
          <p:cNvSpPr txBox="1"/>
          <p:nvPr/>
        </p:nvSpPr>
        <p:spPr>
          <a:xfrm>
            <a:off x="5971228" y="486605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A383C-8B26-44F9-90BB-2553FEF35E77}"/>
              </a:ext>
            </a:extLst>
          </p:cNvPr>
          <p:cNvSpPr txBox="1"/>
          <p:nvPr/>
        </p:nvSpPr>
        <p:spPr>
          <a:xfrm>
            <a:off x="5971228" y="611349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5794E8-A790-40B0-B569-416C0FFF42BC}"/>
              </a:ext>
            </a:extLst>
          </p:cNvPr>
          <p:cNvSpPr txBox="1"/>
          <p:nvPr/>
        </p:nvSpPr>
        <p:spPr>
          <a:xfrm>
            <a:off x="8201288" y="547295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1417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3FB0-7450-4936-BB63-20ADDB5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tainting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E27A86-BFAE-4D24-AF24-A124A2BB0761}"/>
              </a:ext>
            </a:extLst>
          </p:cNvPr>
          <p:cNvSpPr txBox="1">
            <a:spLocks/>
          </p:cNvSpPr>
          <p:nvPr/>
        </p:nvSpPr>
        <p:spPr>
          <a:xfrm>
            <a:off x="4245630" y="114651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4E2D6-D8F4-4C11-9EAD-B5117B25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736" lvl="1" indent="-45720">
              <a:buNone/>
            </a:pPr>
            <a:r>
              <a:rPr lang="en-US" sz="3200" dirty="0"/>
              <a:t>A recent example from Google Project Zero: “Detecting Kernel Memory Disclosure with x86 Emulation and Taint Tracking”</a:t>
            </a:r>
          </a:p>
          <a:p>
            <a:pPr lvl="1"/>
            <a:r>
              <a:rPr lang="en-US" sz="3000" dirty="0"/>
              <a:t>Run the kernel in </a:t>
            </a:r>
            <a:r>
              <a:rPr lang="en-US" sz="3000" dirty="0" err="1"/>
              <a:t>Bochs</a:t>
            </a:r>
            <a:endParaRPr lang="en-US" sz="3000" dirty="0"/>
          </a:p>
          <a:p>
            <a:pPr lvl="1"/>
            <a:r>
              <a:rPr lang="en-US" sz="3000" dirty="0"/>
              <a:t>Track “taint” on new stack, heap, or pool allocations</a:t>
            </a:r>
          </a:p>
          <a:p>
            <a:pPr lvl="1"/>
            <a:r>
              <a:rPr lang="en-US" sz="3000" dirty="0"/>
              <a:t>Propagate the taint to copies</a:t>
            </a:r>
          </a:p>
          <a:p>
            <a:pPr lvl="1"/>
            <a:r>
              <a:rPr lang="en-US" sz="3000" dirty="0"/>
              <a:t>Erase taint when memory is overwritten with constant values</a:t>
            </a:r>
          </a:p>
          <a:p>
            <a:r>
              <a:rPr lang="en-US" sz="3200" dirty="0"/>
              <a:t>Found 65 CVEs in Windows!</a:t>
            </a:r>
          </a:p>
        </p:txBody>
      </p:sp>
    </p:spTree>
    <p:extLst>
      <p:ext uri="{BB962C8B-B14F-4D97-AF65-F5344CB8AC3E}">
        <p14:creationId xmlns:p14="http://schemas.microsoft.com/office/powerpoint/2010/main" val="247458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3FB0-7450-4936-BB63-20ADDB5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checking pro/con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2C6B-E263-4E81-A9FE-BEF3888D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usually be run on even the most complicated software, but very memory-hungry. Research in this area is usually about how to use less memory.</a:t>
            </a:r>
          </a:p>
          <a:p>
            <a:r>
              <a:rPr lang="en-US" sz="2800" dirty="0"/>
              <a:t>Some amount of false positives, particularly in concurrency checking. Nonstandard usage can’t be checked like application-specific memory allocation or locking.</a:t>
            </a:r>
          </a:p>
          <a:p>
            <a:r>
              <a:rPr lang="en-US" sz="2800" dirty="0"/>
              <a:t>Probably need to combine with another technique to get good coverage, but very useful if you already know the general area to look.</a:t>
            </a:r>
          </a:p>
        </p:txBody>
      </p:sp>
    </p:spTree>
    <p:extLst>
      <p:ext uri="{BB962C8B-B14F-4D97-AF65-F5344CB8AC3E}">
        <p14:creationId xmlns:p14="http://schemas.microsoft.com/office/powerpoint/2010/main" val="163729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34C-DF4A-4793-8257-D1D0FC3A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6386-E072-40B5-ACB3-1E578D0B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Explore whether an invariant holds on a given description of the software.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FBE3B-CEBF-4F00-A182-B6F2E74D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86784"/>
            <a:ext cx="609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619-81BB-4FBA-9E5B-91B6886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TLA+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D838-DE77-4259-BC2A-28A7D0DD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4802"/>
            <a:ext cx="9720073" cy="1290004"/>
          </a:xfrm>
        </p:spPr>
        <p:txBody>
          <a:bodyPr>
            <a:normAutofit/>
          </a:bodyPr>
          <a:lstStyle/>
          <a:p>
            <a:r>
              <a:rPr lang="en-US" dirty="0"/>
              <a:t>Written by Leslie </a:t>
            </a:r>
            <a:r>
              <a:rPr lang="en-US" dirty="0" err="1"/>
              <a:t>Lamport</a:t>
            </a:r>
            <a:r>
              <a:rPr lang="en-US" dirty="0"/>
              <a:t>, “Temporal Logic of Actions”</a:t>
            </a:r>
          </a:p>
          <a:p>
            <a:r>
              <a:rPr lang="en-US" dirty="0"/>
              <a:t>Describes the logical relationship between steps of the computation (or other process!) using the language of set theory.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AFEBEB-34A0-463A-86BB-F052F8176CD6}"/>
              </a:ext>
            </a:extLst>
          </p:cNvPr>
          <p:cNvSpPr/>
          <p:nvPr/>
        </p:nvSpPr>
        <p:spPr>
          <a:xfrm>
            <a:off x="1748261" y="3312943"/>
            <a:ext cx="1336431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A:0</a:t>
            </a:r>
          </a:p>
          <a:p>
            <a:pPr algn="ctr"/>
            <a:r>
              <a:rPr lang="en-US" dirty="0"/>
              <a:t>B:0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C12D73-A638-45E9-8A25-E32B7BA190A4}"/>
              </a:ext>
            </a:extLst>
          </p:cNvPr>
          <p:cNvSpPr/>
          <p:nvPr/>
        </p:nvSpPr>
        <p:spPr>
          <a:xfrm>
            <a:off x="3855016" y="3312943"/>
            <a:ext cx="1336431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</a:t>
            </a:r>
          </a:p>
          <a:p>
            <a:pPr algn="ctr"/>
            <a:r>
              <a:rPr lang="en-US" dirty="0"/>
              <a:t>B:0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EE7C1-5B21-4B85-94A1-02D51DABD492}"/>
              </a:ext>
            </a:extLst>
          </p:cNvPr>
          <p:cNvSpPr/>
          <p:nvPr/>
        </p:nvSpPr>
        <p:spPr>
          <a:xfrm>
            <a:off x="5961771" y="3312943"/>
            <a:ext cx="1336431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</a:t>
            </a:r>
          </a:p>
          <a:p>
            <a:pPr algn="ctr"/>
            <a:r>
              <a:rPr lang="en-US" dirty="0"/>
              <a:t>B:1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BD166E-9888-46B4-86B7-7AADCF623863}"/>
              </a:ext>
            </a:extLst>
          </p:cNvPr>
          <p:cNvSpPr/>
          <p:nvPr/>
        </p:nvSpPr>
        <p:spPr>
          <a:xfrm>
            <a:off x="8068526" y="3312943"/>
            <a:ext cx="1336431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</a:t>
            </a:r>
          </a:p>
          <a:p>
            <a:pPr algn="ctr"/>
            <a:r>
              <a:rPr lang="en-US" dirty="0"/>
              <a:t>B:2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1AC131-3212-47A5-A630-C5ACB7B127D6}"/>
              </a:ext>
            </a:extLst>
          </p:cNvPr>
          <p:cNvSpPr/>
          <p:nvPr/>
        </p:nvSpPr>
        <p:spPr>
          <a:xfrm>
            <a:off x="3249637" y="3573195"/>
            <a:ext cx="450166" cy="450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F01350-0E79-45D4-A2CB-D6DD932CCA63}"/>
              </a:ext>
            </a:extLst>
          </p:cNvPr>
          <p:cNvSpPr/>
          <p:nvPr/>
        </p:nvSpPr>
        <p:spPr>
          <a:xfrm>
            <a:off x="5346660" y="3573195"/>
            <a:ext cx="450166" cy="450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FE9422-2ECC-4205-BE2C-EC3E6A23F6E2}"/>
              </a:ext>
            </a:extLst>
          </p:cNvPr>
          <p:cNvSpPr/>
          <p:nvPr/>
        </p:nvSpPr>
        <p:spPr>
          <a:xfrm>
            <a:off x="7458281" y="3570381"/>
            <a:ext cx="450166" cy="450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F2167F-FD59-4DAE-B100-88923F3F1291}"/>
              </a:ext>
            </a:extLst>
          </p:cNvPr>
          <p:cNvSpPr txBox="1">
            <a:spLocks/>
          </p:cNvSpPr>
          <p:nvPr/>
        </p:nvSpPr>
        <p:spPr>
          <a:xfrm>
            <a:off x="1024127" y="4548088"/>
            <a:ext cx="9720073" cy="196525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TLC model checker enumerates all possible “behaviors” obeying this specification and checks invariants, or deadlock.</a:t>
            </a:r>
          </a:p>
          <a:p>
            <a:r>
              <a:rPr lang="en-US" dirty="0"/>
              <a:t>Used by Amazon to find bugs in AWS. I reproduced a simple concurrency bug from work. Good for concurrent systems.</a:t>
            </a:r>
          </a:p>
          <a:p>
            <a:r>
              <a:rPr lang="en-US" dirty="0"/>
              <a:t>Hillel Wayne (@</a:t>
            </a:r>
            <a:r>
              <a:rPr lang="en-US" dirty="0" err="1"/>
              <a:t>hillelogram</a:t>
            </a:r>
            <a:r>
              <a:rPr lang="en-US" dirty="0"/>
              <a:t>) has a book out this year “Practical TLA+”</a:t>
            </a:r>
          </a:p>
          <a:p>
            <a:endParaRPr lang="en-US" dirty="0"/>
          </a:p>
        </p:txBody>
      </p:sp>
      <p:pic>
        <p:nvPicPr>
          <p:cNvPr id="4098" name="Picture 2" descr="TLA+ logo splash image.png">
            <a:extLst>
              <a:ext uri="{FF2B5EF4-FFF2-40B4-BE49-F238E27FC236}">
                <a16:creationId xmlns:a16="http://schemas.microsoft.com/office/drawing/2014/main" id="{AFB65697-ED29-4B15-88DC-1F1BC9B2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75" y="423177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73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0C3-8F91-4CA4-B828-E881AD3D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2B99-CD27-4760-A9DC-1A172833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695694" cy="4023360"/>
          </a:xfrm>
        </p:spPr>
        <p:txBody>
          <a:bodyPr/>
          <a:lstStyle/>
          <a:p>
            <a:r>
              <a:rPr lang="en-US" dirty="0"/>
              <a:t>Relational model that uses a SAT solver to check invariants, or prove an example exists.</a:t>
            </a:r>
          </a:p>
          <a:p>
            <a:r>
              <a:rPr lang="en-US" dirty="0"/>
              <a:t>Good integration with graphing tool to show examples; easier to get started than TLA+, but somewhat more difficult to represent concurrency. Great for data structures.</a:t>
            </a:r>
          </a:p>
          <a:p>
            <a:r>
              <a:rPr lang="en-US" dirty="0"/>
              <a:t>Pamela </a:t>
            </a:r>
            <a:r>
              <a:rPr lang="en-US" dirty="0" err="1"/>
              <a:t>Zave</a:t>
            </a:r>
            <a:r>
              <a:rPr lang="en-US" dirty="0"/>
              <a:t> used Alloy to find bugs in the distributed hash table Chord.</a:t>
            </a:r>
          </a:p>
        </p:txBody>
      </p:sp>
      <p:pic>
        <p:nvPicPr>
          <p:cNvPr id="3074" name="Picture 2" descr="Graph view of max2 of two integers">
            <a:extLst>
              <a:ext uri="{FF2B5EF4-FFF2-40B4-BE49-F238E27FC236}">
                <a16:creationId xmlns:a16="http://schemas.microsoft.com/office/drawing/2014/main" id="{34D4AD88-6DB6-43A9-9F00-92D7FF18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823" y="1190625"/>
            <a:ext cx="3448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000D6-C317-4295-8157-10ED87E7A561}"/>
              </a:ext>
            </a:extLst>
          </p:cNvPr>
          <p:cNvSpPr txBox="1"/>
          <p:nvPr/>
        </p:nvSpPr>
        <p:spPr>
          <a:xfrm>
            <a:off x="0" y="10906095"/>
            <a:ext cx="1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E22C9E7-69B3-498A-8346-9CF0D2F1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22" y="5330869"/>
            <a:ext cx="744649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 x to directory 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move [fs, fs':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FSObject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d: Dir]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+ d) in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fs.live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fs'.parent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x-&gt;(x.(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+ x-&gt;d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96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ED74-217F-4210-BCBE-48083948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C35C-AB19-4535-8AC6-9997FC31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can’t tell how well your design actually represents the code that got written; are you updating it as the code changes?</a:t>
            </a:r>
          </a:p>
          <a:p>
            <a:r>
              <a:rPr lang="en-US" sz="2400" dirty="0"/>
              <a:t>Exhaustive testing of models is expensive; a lot of the “folk knowledge” is how to represent a system in a feasible way.</a:t>
            </a:r>
          </a:p>
          <a:p>
            <a:r>
              <a:rPr lang="en-US" sz="2400" dirty="0"/>
              <a:t>But, this is great for finding a different class of bugs than techniques that only work on code.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model checkers: SPIN/</a:t>
            </a:r>
            <a:r>
              <a:rPr lang="en-US" sz="2400" dirty="0" err="1"/>
              <a:t>Promela</a:t>
            </a:r>
            <a:r>
              <a:rPr lang="en-US" sz="2400" dirty="0"/>
              <a:t>, BLAST, PRISM</a:t>
            </a:r>
          </a:p>
        </p:txBody>
      </p:sp>
    </p:spTree>
    <p:extLst>
      <p:ext uri="{BB962C8B-B14F-4D97-AF65-F5344CB8AC3E}">
        <p14:creationId xmlns:p14="http://schemas.microsoft.com/office/powerpoint/2010/main" val="245387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D9EA-1B22-4CAA-96D1-92FD3F0A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6663-329E-47EC-BD3D-52C223AB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9870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Verify that the stated properties of a program hold, using hints from the programmer.</a:t>
            </a:r>
          </a:p>
          <a:p>
            <a:pPr lvl="1"/>
            <a:r>
              <a:rPr lang="en-US" sz="2400" dirty="0"/>
              <a:t>Programmer will often have to write a loop invariant or other property that can then be proved or checked.</a:t>
            </a:r>
          </a:p>
          <a:p>
            <a:pPr lvl="1"/>
            <a:r>
              <a:rPr lang="en-US" sz="2400" dirty="0"/>
              <a:t>Interactive process: tool will try to indicate where it got lost.</a:t>
            </a:r>
          </a:p>
          <a:p>
            <a:r>
              <a:rPr lang="en-US" sz="2800" dirty="0"/>
              <a:t>A lot of overlap with purely mathematical theorems; many tools can be used for both.</a:t>
            </a:r>
          </a:p>
          <a:p>
            <a:pPr lvl="1"/>
            <a:r>
              <a:rPr lang="en-US" sz="2400" dirty="0"/>
              <a:t>Examples: Isabelle, </a:t>
            </a:r>
            <a:r>
              <a:rPr lang="en-US" sz="2400" dirty="0" err="1"/>
              <a:t>CoQ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B2727-085F-4F33-9057-AC9E7276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03" y="381000"/>
            <a:ext cx="4762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7A44-7B69-430D-B50F-AB09C061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C120-F57E-4F31-8535-D83A7A70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KeY</a:t>
            </a:r>
            <a:r>
              <a:rPr lang="en-US" sz="2800" dirty="0"/>
              <a:t> (key-project.org) incorporates a lot of the ideas:</a:t>
            </a:r>
          </a:p>
          <a:p>
            <a:pPr lvl="1"/>
            <a:r>
              <a:rPr lang="en-US" sz="2400" dirty="0"/>
              <a:t>Annotate Java program in a modelling language</a:t>
            </a:r>
          </a:p>
          <a:p>
            <a:pPr lvl="1"/>
            <a:r>
              <a:rPr lang="en-US" sz="2400" dirty="0"/>
              <a:t>Prove the assertions specified in the modelling language</a:t>
            </a:r>
          </a:p>
          <a:p>
            <a:pPr lvl="1"/>
            <a:r>
              <a:rPr lang="en-US" sz="2400" dirty="0"/>
              <a:t>Rule-based symbolic execution</a:t>
            </a:r>
          </a:p>
          <a:p>
            <a:pPr lvl="1"/>
            <a:r>
              <a:rPr lang="en-US" sz="2400" dirty="0"/>
              <a:t>SMT solver </a:t>
            </a:r>
          </a:p>
          <a:p>
            <a:r>
              <a:rPr lang="en-US" sz="2800" dirty="0"/>
              <a:t>Works with real Java code; unfortunately, no floating point or Generics or Java 8 features.</a:t>
            </a:r>
          </a:p>
        </p:txBody>
      </p:sp>
    </p:spTree>
    <p:extLst>
      <p:ext uri="{BB962C8B-B14F-4D97-AF65-F5344CB8AC3E}">
        <p14:creationId xmlns:p14="http://schemas.microsoft.com/office/powerpoint/2010/main" val="15160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6779-B8AA-4350-AC68-A9DFB3B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16FE-E78A-4E99-871B-FB8711F8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48916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Software is hard.</a:t>
            </a:r>
          </a:p>
          <a:p>
            <a:pPr marL="0" indent="0">
              <a:buNone/>
            </a:pPr>
            <a:r>
              <a:rPr lang="en-US" sz="3600" dirty="0"/>
              <a:t>“Try very hard and think a lot” is a failed solution.</a:t>
            </a:r>
          </a:p>
          <a:p>
            <a:pPr marL="0" indent="0">
              <a:buNone/>
            </a:pPr>
            <a:r>
              <a:rPr lang="en-US" sz="3600" dirty="0"/>
              <a:t>Even very smart people miss simple edge cases.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B1E82-89F6-404A-8C24-408E9F05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87" y="227201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3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9029-C101-4B56-8E23-10988952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561303"/>
            <a:ext cx="9720072" cy="1499616"/>
          </a:xfrm>
        </p:spPr>
        <p:txBody>
          <a:bodyPr/>
          <a:lstStyle/>
          <a:p>
            <a:r>
              <a:rPr lang="en-US" dirty="0"/>
              <a:t>Key’s most famous bug, </a:t>
            </a:r>
            <a:r>
              <a:rPr lang="en-US" dirty="0" err="1"/>
              <a:t>timsort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F4EF-D9BA-45DB-AE5A-067E7F2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1620599"/>
            <a:ext cx="8792307" cy="51037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/*@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normal_behavior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 requires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   n &gt;= MIN_MERGE;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 ensures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   \result &gt;= MIN_MERGE/2;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int /*@ pure @*/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minRunLength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n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r = 0;      // Becomes 1 if any 1 bits are shifted off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/*@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loop_invariant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&gt;= MIN_MERGE/2 &amp;&amp; r &gt;=0 &amp;&amp; r&lt;=1;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 decreases 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 assignable \nothing;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&gt;= MIN_MERGE)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 |= (n &amp;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&gt;&gt;=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+ 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31FD5-2677-4C07-86DF-8E35C7B89525}"/>
              </a:ext>
            </a:extLst>
          </p:cNvPr>
          <p:cNvSpPr txBox="1"/>
          <p:nvPr/>
        </p:nvSpPr>
        <p:spPr>
          <a:xfrm>
            <a:off x="4932952" y="5081789"/>
            <a:ext cx="6400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my </a:t>
            </a:r>
            <a:r>
              <a:rPr lang="en-US" sz="2400" dirty="0" err="1"/>
              <a:t>Minnebar</a:t>
            </a:r>
            <a:r>
              <a:rPr lang="en-US" sz="2400" dirty="0"/>
              <a:t> 2015 talk, </a:t>
            </a:r>
          </a:p>
          <a:p>
            <a:r>
              <a:rPr lang="en-US" sz="2400" dirty="0"/>
              <a:t>“Never Trust Any Published Algorithm”</a:t>
            </a:r>
          </a:p>
          <a:p>
            <a:r>
              <a:rPr lang="en-US" sz="2400" dirty="0">
                <a:hlinkClick r:id="rId2"/>
              </a:rPr>
              <a:t>https://www.youtube.com/watch?v=S2uEUghfiXY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56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22E7-2761-4BDF-A9F4-600224F3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Property-based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0901-2DEE-4B67-AFD9-9BFB39FE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826838" cy="4023360"/>
          </a:xfrm>
        </p:spPr>
        <p:txBody>
          <a:bodyPr/>
          <a:lstStyle/>
          <a:p>
            <a:r>
              <a:rPr lang="en-US" sz="2400" dirty="0"/>
              <a:t>Generate inputs from a schema and validate the results (using an alternate implementation, or an assertion.)</a:t>
            </a:r>
          </a:p>
          <a:p>
            <a:r>
              <a:rPr lang="en-US" sz="2400" dirty="0"/>
              <a:t>“For all x, if P(x) holds, does Q(x) hold?”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 err="1"/>
              <a:t>QuickCheck</a:t>
            </a:r>
            <a:r>
              <a:rPr lang="en-US" sz="2000" dirty="0"/>
              <a:t> (Haskell)</a:t>
            </a:r>
          </a:p>
          <a:p>
            <a:pPr lvl="1"/>
            <a:r>
              <a:rPr lang="en-US" sz="2000" dirty="0"/>
              <a:t>fast-check (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Hypothesis (Python)</a:t>
            </a:r>
          </a:p>
          <a:p>
            <a:pPr lvl="1"/>
            <a:r>
              <a:rPr lang="en-US" sz="2000" dirty="0" err="1"/>
              <a:t>RapidCheck</a:t>
            </a:r>
            <a:r>
              <a:rPr lang="en-US" sz="2000" dirty="0"/>
              <a:t> (C++)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FF4ED-1A16-409C-A094-9E7C5651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27" y="1941341"/>
            <a:ext cx="4230507" cy="42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28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59F1-94F4-45E6-8664-F33366DC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9F7C-EA9B-422B-9512-13DC5445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hypothesis import given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hypothesis.strategies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text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@given(text())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test_decode_inverts_encode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decode(encode(s)) == s</a:t>
            </a:r>
          </a:p>
        </p:txBody>
      </p:sp>
    </p:spTree>
    <p:extLst>
      <p:ext uri="{BB962C8B-B14F-4D97-AF65-F5344CB8AC3E}">
        <p14:creationId xmlns:p14="http://schemas.microsoft.com/office/powerpoint/2010/main" val="3331510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3A28-E3A9-43DA-813A-0E331EBB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property test</a:t>
            </a:r>
          </a:p>
        </p:txBody>
      </p:sp>
      <p:pic>
        <p:nvPicPr>
          <p:cNvPr id="6146" name="Picture 2" descr="Commutative property">
            <a:extLst>
              <a:ext uri="{FF2B5EF4-FFF2-40B4-BE49-F238E27FC236}">
                <a16:creationId xmlns:a16="http://schemas.microsoft.com/office/drawing/2014/main" id="{61FD62E0-BBD1-4AB4-81E3-ED6A2CD2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5" y="1933576"/>
            <a:ext cx="3448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verse">
            <a:extLst>
              <a:ext uri="{FF2B5EF4-FFF2-40B4-BE49-F238E27FC236}">
                <a16:creationId xmlns:a16="http://schemas.microsoft.com/office/drawing/2014/main" id="{7920B320-DE3B-4522-A8F5-12BDFD4C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14" y="1911598"/>
            <a:ext cx="4105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CCB5B4-BFBE-4C02-9FB5-44ECFC856409}"/>
              </a:ext>
            </a:extLst>
          </p:cNvPr>
          <p:cNvSpPr/>
          <p:nvPr/>
        </p:nvSpPr>
        <p:spPr>
          <a:xfrm>
            <a:off x="728441" y="6041951"/>
            <a:ext cx="10413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Examples from: </a:t>
            </a:r>
            <a:r>
              <a:rPr lang="en-US" sz="2400" dirty="0">
                <a:hlinkClick r:id="rId4"/>
              </a:rPr>
              <a:t>https://fsharpforfunandprofit.com/posts/property-based-testing-2/</a:t>
            </a:r>
            <a:endParaRPr lang="en-US" sz="2400" dirty="0"/>
          </a:p>
        </p:txBody>
      </p:sp>
      <p:pic>
        <p:nvPicPr>
          <p:cNvPr id="6152" name="Picture 8" descr="Idempotence">
            <a:extLst>
              <a:ext uri="{FF2B5EF4-FFF2-40B4-BE49-F238E27FC236}">
                <a16:creationId xmlns:a16="http://schemas.microsoft.com/office/drawing/2014/main" id="{429AB8B1-3DC8-4E60-AD87-15988B8D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2" y="4010488"/>
            <a:ext cx="46767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est Oracle">
            <a:extLst>
              <a:ext uri="{FF2B5EF4-FFF2-40B4-BE49-F238E27FC236}">
                <a16:creationId xmlns:a16="http://schemas.microsoft.com/office/drawing/2014/main" id="{FE0E75A7-B9B1-45B8-8369-A7EA3131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97" y="1895476"/>
            <a:ext cx="34575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8F55A-DCBD-4FB9-8540-088DA0225EE1}"/>
              </a:ext>
            </a:extLst>
          </p:cNvPr>
          <p:cNvSpPr txBox="1"/>
          <p:nvPr/>
        </p:nvSpPr>
        <p:spPr>
          <a:xfrm>
            <a:off x="1698810" y="1597981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commutative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38133-8105-4D3B-835A-51FAB36E0702}"/>
              </a:ext>
            </a:extLst>
          </p:cNvPr>
          <p:cNvSpPr txBox="1"/>
          <p:nvPr/>
        </p:nvSpPr>
        <p:spPr>
          <a:xfrm>
            <a:off x="5713203" y="1597981"/>
            <a:ext cx="7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480D7-DF0B-445A-8CB8-0AC7441802B6}"/>
              </a:ext>
            </a:extLst>
          </p:cNvPr>
          <p:cNvSpPr txBox="1"/>
          <p:nvPr/>
        </p:nvSpPr>
        <p:spPr>
          <a:xfrm>
            <a:off x="8983268" y="1597981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inverse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44E60-62F2-4011-8A68-661EC0FD9B18}"/>
              </a:ext>
            </a:extLst>
          </p:cNvPr>
          <p:cNvSpPr txBox="1"/>
          <p:nvPr/>
        </p:nvSpPr>
        <p:spPr>
          <a:xfrm>
            <a:off x="2611496" y="381317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idempotent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7DE4-60DA-44D9-88CE-A252F89D5D58}"/>
              </a:ext>
            </a:extLst>
          </p:cNvPr>
          <p:cNvSpPr txBox="1"/>
          <p:nvPr/>
        </p:nvSpPr>
        <p:spPr>
          <a:xfrm>
            <a:off x="2611496" y="4740234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pic>
        <p:nvPicPr>
          <p:cNvPr id="6156" name="Picture 12" descr="Hard to find, easy to verify">
            <a:extLst>
              <a:ext uri="{FF2B5EF4-FFF2-40B4-BE49-F238E27FC236}">
                <a16:creationId xmlns:a16="http://schemas.microsoft.com/office/drawing/2014/main" id="{E75F07B2-4A94-4B8A-B9E3-2267E63D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46" y="4214216"/>
            <a:ext cx="43719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nvariant">
            <a:extLst>
              <a:ext uri="{FF2B5EF4-FFF2-40B4-BE49-F238E27FC236}">
                <a16:creationId xmlns:a16="http://schemas.microsoft.com/office/drawing/2014/main" id="{4EE30E13-55EB-424E-A426-65DEBEA3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54" y="5053031"/>
            <a:ext cx="37909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865381-C52B-4535-8F6F-BC6E494B6989}"/>
              </a:ext>
            </a:extLst>
          </p:cNvPr>
          <p:cNvSpPr txBox="1"/>
          <p:nvPr/>
        </p:nvSpPr>
        <p:spPr>
          <a:xfrm>
            <a:off x="8218299" y="3844884"/>
            <a:ext cx="12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337647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5729-3F66-43DE-BE26-3F4BBC94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testing pro/con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407-77E6-4629-A56C-4E0F9B0E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are writing unit tests, this is almost a freebie. Writing meaningful test case generation can be a little challenging.</a:t>
            </a:r>
          </a:p>
          <a:p>
            <a:pPr lvl="1"/>
            <a:r>
              <a:rPr lang="en-US" sz="2800" dirty="0"/>
              <a:t>But if you’re writing randomized tests already, consider using a property-based framework to get test case minimization</a:t>
            </a:r>
          </a:p>
          <a:p>
            <a:r>
              <a:rPr lang="en-US" sz="3200" dirty="0"/>
              <a:t>Runs quickly, but coverage can be hit-or-miss; most property-based testers don’t yet take advantage of coverage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1252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DAB-5113-4EF5-A6F7-1938863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B0B8-2BB5-4DE2-B29F-EC2F609E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generation: Given a model or an implementation, generate test cases</a:t>
            </a:r>
          </a:p>
          <a:p>
            <a:r>
              <a:rPr lang="en-US" dirty="0"/>
              <a:t>Edge case generation: Heuristically pick inputs that are likely to trigger edge cases.</a:t>
            </a:r>
          </a:p>
          <a:p>
            <a:r>
              <a:rPr lang="en-US" dirty="0"/>
              <a:t>Test case minimization: Find test inputs that cover the space of behaviors, or are the smallest example of a particular behavior.</a:t>
            </a:r>
          </a:p>
          <a:p>
            <a:r>
              <a:rPr lang="en-US" dirty="0"/>
              <a:t>Examples: </a:t>
            </a:r>
            <a:r>
              <a:rPr lang="en-US" dirty="0" err="1"/>
              <a:t>Randoop</a:t>
            </a:r>
            <a:r>
              <a:rPr lang="en-US" dirty="0"/>
              <a:t>, Hypothesis, </a:t>
            </a:r>
            <a:r>
              <a:rPr lang="en-US" dirty="0" err="1"/>
              <a:t>Tcases</a:t>
            </a:r>
            <a:r>
              <a:rPr lang="en-US" dirty="0"/>
              <a:t>, </a:t>
            </a:r>
            <a:r>
              <a:rPr lang="en-US" dirty="0" err="1"/>
              <a:t>AgitarOne</a:t>
            </a:r>
            <a:r>
              <a:rPr lang="en-US" dirty="0"/>
              <a:t>, </a:t>
            </a:r>
            <a:r>
              <a:rPr lang="en-US" dirty="0" err="1"/>
              <a:t>Jtest</a:t>
            </a:r>
            <a:r>
              <a:rPr lang="en-US" dirty="0"/>
              <a:t>, </a:t>
            </a:r>
            <a:r>
              <a:rPr lang="en-US" dirty="0" err="1"/>
              <a:t>Evosuite</a:t>
            </a:r>
            <a:r>
              <a:rPr lang="en-US" dirty="0"/>
              <a:t>, </a:t>
            </a:r>
            <a:r>
              <a:rPr lang="en-US" dirty="0" err="1"/>
              <a:t>UniqueSoft</a:t>
            </a:r>
            <a:r>
              <a:rPr lang="en-US" dirty="0"/>
              <a:t> D*Code, </a:t>
            </a:r>
            <a:r>
              <a:rPr lang="en-US" dirty="0" err="1"/>
              <a:t>Conformiq</a:t>
            </a:r>
            <a:endParaRPr lang="en-US" dirty="0"/>
          </a:p>
          <a:p>
            <a:pPr lvl="1"/>
            <a:r>
              <a:rPr lang="en-US" dirty="0"/>
              <a:t>Often commercial tools are aimed at generating regression tests for a legacy piece of software.</a:t>
            </a:r>
          </a:p>
        </p:txBody>
      </p:sp>
    </p:spTree>
    <p:extLst>
      <p:ext uri="{BB962C8B-B14F-4D97-AF65-F5344CB8AC3E}">
        <p14:creationId xmlns:p14="http://schemas.microsoft.com/office/powerpoint/2010/main" val="91228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4C3F-1C90-4EE6-BABD-6F32FD3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 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BD02-2A8C-42FD-91CC-24D0D544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  <a:p>
            <a:r>
              <a:rPr lang="en-US" dirty="0"/>
              <a:t>Observability tools</a:t>
            </a:r>
          </a:p>
          <a:p>
            <a:r>
              <a:rPr lang="en-US" dirty="0"/>
              <a:t>Load generators</a:t>
            </a:r>
          </a:p>
          <a:p>
            <a:r>
              <a:rPr lang="en-US" dirty="0"/>
              <a:t>Mocking frameworks</a:t>
            </a:r>
          </a:p>
          <a:p>
            <a:r>
              <a:rPr lang="en-US" dirty="0"/>
              <a:t>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DDDF8-9C1E-4508-820A-27977834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1948815"/>
            <a:ext cx="6096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EC4D-B244-47CE-A758-0345CA6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bugs matter? Lessons from </a:t>
            </a:r>
            <a:r>
              <a:rPr lang="en-US" dirty="0" err="1"/>
              <a:t>Coverity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137-7852-43F2-A9B0-D27F4C98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0717"/>
            <a:ext cx="9720073" cy="402336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 </a:t>
            </a:r>
            <a:r>
              <a:rPr lang="en-US" sz="2400" dirty="0"/>
              <a:t>Companies buy bug-finding tools because they see bugs as bad. </a:t>
            </a:r>
            <a:r>
              <a:rPr lang="en-US" sz="2400" b="1" dirty="0"/>
              <a:t>However, not everyone agrees that bugs matter.</a:t>
            </a:r>
            <a:r>
              <a:rPr lang="en-US" sz="2400" dirty="0"/>
              <a:t> The following event has occurred during numerous trials. The tool finds a clear, ugly error (memory corruption or use-after-free) in important code, and the interaction with the customer goes like thus:</a:t>
            </a:r>
          </a:p>
          <a:p>
            <a:pPr fontAlgn="base"/>
            <a:r>
              <a:rPr lang="en-US" sz="2400" dirty="0"/>
              <a:t>"So?"</a:t>
            </a:r>
          </a:p>
          <a:p>
            <a:pPr fontAlgn="base"/>
            <a:r>
              <a:rPr lang="en-US" sz="2400" dirty="0"/>
              <a:t>"Isn't that bad? What happens if you hit it?"</a:t>
            </a:r>
          </a:p>
          <a:p>
            <a:pPr fontAlgn="base"/>
            <a:r>
              <a:rPr lang="en-US" sz="2400" dirty="0"/>
              <a:t>"Oh, it'll crash. We'll get a call." [Shrug.]</a:t>
            </a:r>
          </a:p>
          <a:p>
            <a:pPr fontAlgn="base"/>
            <a:r>
              <a:rPr lang="en-US" sz="2400" dirty="0"/>
              <a:t>If developers don't feel pain, they often don't care. Indifference can arise from lack of accountability; if QA cannot reproduce a bug, then there is no blame.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6F898-E3A7-43FB-BA5D-AB029E03C192}"/>
              </a:ext>
            </a:extLst>
          </p:cNvPr>
          <p:cNvSpPr txBox="1"/>
          <p:nvPr/>
        </p:nvSpPr>
        <p:spPr>
          <a:xfrm>
            <a:off x="4550581" y="6027003"/>
            <a:ext cx="6483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-- </a:t>
            </a:r>
            <a:r>
              <a:rPr lang="en-US" sz="2400" dirty="0" err="1"/>
              <a:t>Bessey</a:t>
            </a:r>
            <a:r>
              <a:rPr lang="en-US" sz="2400" dirty="0"/>
              <a:t> et al, “A Few Billion Lines of Code Later”, </a:t>
            </a:r>
          </a:p>
          <a:p>
            <a:r>
              <a:rPr lang="en-US" sz="2400" dirty="0"/>
              <a:t>Communications of the ACM, February 2010</a:t>
            </a:r>
          </a:p>
        </p:txBody>
      </p:sp>
    </p:spTree>
    <p:extLst>
      <p:ext uri="{BB962C8B-B14F-4D97-AF65-F5344CB8AC3E}">
        <p14:creationId xmlns:p14="http://schemas.microsoft.com/office/powerpoint/2010/main" val="1497092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6EC4-3183-45FD-8F8E-285B043D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B72-507C-470B-B9E1-2654E056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tools you could add to augment the things you’re already doing!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Design reviews: </a:t>
            </a:r>
            <a:r>
              <a:rPr lang="en-US" dirty="0"/>
              <a:t>TLA+, Alloy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Code reviews: </a:t>
            </a:r>
            <a:r>
              <a:rPr lang="en-US" dirty="0"/>
              <a:t>Static checker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Unit testing: </a:t>
            </a:r>
            <a:r>
              <a:rPr lang="en-US" dirty="0"/>
              <a:t>Hypothesis, </a:t>
            </a:r>
            <a:r>
              <a:rPr lang="en-US" dirty="0" err="1"/>
              <a:t>libFuzzer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Integration testing: 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MemorySanitizer</a:t>
            </a:r>
            <a:r>
              <a:rPr lang="en-US" dirty="0"/>
              <a:t>, Go Race Detector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Security audits</a:t>
            </a:r>
            <a:r>
              <a:rPr lang="en-US" dirty="0"/>
              <a:t>: all of the above + ???</a:t>
            </a:r>
          </a:p>
          <a:p>
            <a:r>
              <a:rPr lang="en-US" dirty="0"/>
              <a:t>All of these are easy to get started with; pick just one small thing to get started and demonstrate the value. You can also use them on bugs you already know about to figure out how you </a:t>
            </a:r>
            <a:r>
              <a:rPr lang="en-US" i="1" dirty="0"/>
              <a:t>could</a:t>
            </a:r>
            <a:r>
              <a:rPr lang="en-US" dirty="0"/>
              <a:t> have found them.</a:t>
            </a:r>
          </a:p>
        </p:txBody>
      </p:sp>
    </p:spTree>
    <p:extLst>
      <p:ext uri="{BB962C8B-B14F-4D97-AF65-F5344CB8AC3E}">
        <p14:creationId xmlns:p14="http://schemas.microsoft.com/office/powerpoint/2010/main" val="1186691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C8D-9881-43F0-80FC-75BBB5FC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6179-96EE-4A38-B2B7-B479DA3B4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31966" cy="4023360"/>
          </a:xfrm>
        </p:spPr>
        <p:txBody>
          <a:bodyPr>
            <a:noAutofit/>
          </a:bodyPr>
          <a:lstStyle/>
          <a:p>
            <a:r>
              <a:rPr lang="en-US" sz="2400" dirty="0"/>
              <a:t>Twitter: @</a:t>
            </a:r>
            <a:r>
              <a:rPr lang="en-US" sz="2400" dirty="0" err="1"/>
              <a:t>markgritter</a:t>
            </a:r>
            <a:endParaRPr lang="en-US" sz="2400" dirty="0"/>
          </a:p>
          <a:p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mgritter@gmail.com</a:t>
            </a:r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 (w/ slides): </a:t>
            </a:r>
            <a:r>
              <a:rPr lang="en-US" sz="2400" dirty="0" err="1"/>
              <a:t>mgritter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Side project: @fuzz-ai</a:t>
            </a:r>
          </a:p>
          <a:p>
            <a:r>
              <a:rPr lang="en-US" sz="2400" dirty="0"/>
              <a:t>(on hiatus)</a:t>
            </a:r>
          </a:p>
          <a:p>
            <a:endParaRPr lang="en-US" sz="2400" dirty="0"/>
          </a:p>
          <a:p>
            <a:r>
              <a:rPr lang="en-US" sz="2400" dirty="0"/>
              <a:t>Images by Denis </a:t>
            </a:r>
            <a:r>
              <a:rPr lang="en-US" sz="2400" dirty="0" err="1"/>
              <a:t>Azarenko</a:t>
            </a:r>
            <a:r>
              <a:rPr lang="en-US" sz="2400" dirty="0"/>
              <a:t> from </a:t>
            </a:r>
            <a:r>
              <a:rPr lang="en-US" sz="2400" dirty="0" err="1"/>
              <a:t>Pixabay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DEEBE-8068-4BF5-8D79-745AE2C1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E93C-270F-49BF-9367-1718E029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Software correctness tools do?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F31E3-9EB5-43A4-B0D0-22D06638B668}"/>
              </a:ext>
            </a:extLst>
          </p:cNvPr>
          <p:cNvSpPr/>
          <p:nvPr/>
        </p:nvSpPr>
        <p:spPr>
          <a:xfrm>
            <a:off x="1138517" y="2467537"/>
            <a:ext cx="2796989" cy="1922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Analyze the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FF111-6D2E-42FC-A604-1E2D76E9921C}"/>
              </a:ext>
            </a:extLst>
          </p:cNvPr>
          <p:cNvSpPr/>
          <p:nvPr/>
        </p:nvSpPr>
        <p:spPr>
          <a:xfrm>
            <a:off x="4359177" y="2467534"/>
            <a:ext cx="2796989" cy="19229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Measure the behavior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A32E3E-44D2-4D25-A1AF-1AEEAE26E553}"/>
              </a:ext>
            </a:extLst>
          </p:cNvPr>
          <p:cNvSpPr/>
          <p:nvPr/>
        </p:nvSpPr>
        <p:spPr>
          <a:xfrm>
            <a:off x="7579837" y="2467535"/>
            <a:ext cx="2796989" cy="19229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Find novel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DF30C-F5EE-4DD6-974C-8EDC5B2E6F7B}"/>
              </a:ext>
            </a:extLst>
          </p:cNvPr>
          <p:cNvSpPr txBox="1"/>
          <p:nvPr/>
        </p:nvSpPr>
        <p:spPr>
          <a:xfrm>
            <a:off x="7156166" y="576493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F19A9-1F26-4D31-9B6E-290FC638E866}"/>
              </a:ext>
            </a:extLst>
          </p:cNvPr>
          <p:cNvSpPr txBox="1"/>
          <p:nvPr/>
        </p:nvSpPr>
        <p:spPr>
          <a:xfrm>
            <a:off x="8172849" y="4588499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case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670C-7888-4DBE-A89F-72D3DCE6BD9A}"/>
              </a:ext>
            </a:extLst>
          </p:cNvPr>
          <p:cNvSpPr txBox="1"/>
          <p:nvPr/>
        </p:nvSpPr>
        <p:spPr>
          <a:xfrm>
            <a:off x="8391210" y="5003267"/>
            <a:ext cx="15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checker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0A89B-A8FF-45EF-9644-C70D4AC0A07F}"/>
              </a:ext>
            </a:extLst>
          </p:cNvPr>
          <p:cNvSpPr txBox="1"/>
          <p:nvPr/>
        </p:nvSpPr>
        <p:spPr>
          <a:xfrm>
            <a:off x="2158542" y="45884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CC126-36DB-4B4E-A395-FC650F2C4345}"/>
              </a:ext>
            </a:extLst>
          </p:cNvPr>
          <p:cNvSpPr txBox="1"/>
          <p:nvPr/>
        </p:nvSpPr>
        <p:spPr>
          <a:xfrm>
            <a:off x="5020520" y="5003267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88595-A5B8-4A20-A5F8-42BE11F4E455}"/>
              </a:ext>
            </a:extLst>
          </p:cNvPr>
          <p:cNvSpPr txBox="1"/>
          <p:nvPr/>
        </p:nvSpPr>
        <p:spPr>
          <a:xfrm>
            <a:off x="1831316" y="5007443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Proof assistant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F6EC7-378F-4C36-837C-CC9F0F9AC8E3}"/>
              </a:ext>
            </a:extLst>
          </p:cNvPr>
          <p:cNvSpPr txBox="1"/>
          <p:nvPr/>
        </p:nvSpPr>
        <p:spPr>
          <a:xfrm>
            <a:off x="4975539" y="4575129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checker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FC8F9-9B97-480D-AFB4-8EF5958B9300}"/>
              </a:ext>
            </a:extLst>
          </p:cNvPr>
          <p:cNvSpPr txBox="1"/>
          <p:nvPr/>
        </p:nvSpPr>
        <p:spPr>
          <a:xfrm>
            <a:off x="3100058" y="5849126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Symbolic execution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3CC0-BEDC-4788-BD59-BCF90A20EAF6}"/>
              </a:ext>
            </a:extLst>
          </p:cNvPr>
          <p:cNvSpPr txBox="1"/>
          <p:nvPr/>
        </p:nvSpPr>
        <p:spPr>
          <a:xfrm>
            <a:off x="5109903" y="539560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E3D25-5CEF-4C49-9022-8335C1AD5B78}"/>
              </a:ext>
            </a:extLst>
          </p:cNvPr>
          <p:cNvSpPr txBox="1"/>
          <p:nvPr/>
        </p:nvSpPr>
        <p:spPr>
          <a:xfrm>
            <a:off x="1845361" y="5395604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Type checking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24AD1-DEBE-4503-A6E4-89FBC2DF43BA}"/>
              </a:ext>
            </a:extLst>
          </p:cNvPr>
          <p:cNvSpPr txBox="1"/>
          <p:nvPr/>
        </p:nvSpPr>
        <p:spPr>
          <a:xfrm>
            <a:off x="1757791" y="197647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Static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4D4CC-2F07-4BA7-ACDB-ADB36E4E1B0E}"/>
              </a:ext>
            </a:extLst>
          </p:cNvPr>
          <p:cNvSpPr txBox="1"/>
          <p:nvPr/>
        </p:nvSpPr>
        <p:spPr>
          <a:xfrm>
            <a:off x="6450335" y="19826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2822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E93C-270F-49BF-9367-1718E029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Correctness Tools and </a:t>
            </a:r>
            <a:r>
              <a:rPr lang="en-US" dirty="0" err="1"/>
              <a:t>devops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F31E3-9EB5-43A4-B0D0-22D06638B668}"/>
              </a:ext>
            </a:extLst>
          </p:cNvPr>
          <p:cNvSpPr/>
          <p:nvPr/>
        </p:nvSpPr>
        <p:spPr>
          <a:xfrm>
            <a:off x="1138517" y="2467537"/>
            <a:ext cx="2796989" cy="1922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Analyze the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FF111-6D2E-42FC-A604-1E2D76E9921C}"/>
              </a:ext>
            </a:extLst>
          </p:cNvPr>
          <p:cNvSpPr/>
          <p:nvPr/>
        </p:nvSpPr>
        <p:spPr>
          <a:xfrm>
            <a:off x="4359177" y="2467534"/>
            <a:ext cx="2796989" cy="19229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Measure the behavior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A32E3E-44D2-4D25-A1AF-1AEEAE26E553}"/>
              </a:ext>
            </a:extLst>
          </p:cNvPr>
          <p:cNvSpPr/>
          <p:nvPr/>
        </p:nvSpPr>
        <p:spPr>
          <a:xfrm>
            <a:off x="7579837" y="2467535"/>
            <a:ext cx="2796989" cy="192292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Find novel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859B3-A12A-440A-ABAD-014FC9A48B7B}"/>
              </a:ext>
            </a:extLst>
          </p:cNvPr>
          <p:cNvSpPr txBox="1"/>
          <p:nvPr/>
        </p:nvSpPr>
        <p:spPr>
          <a:xfrm>
            <a:off x="4606690" y="4773165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Monitoring / observability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35C75-86DD-4FF0-A8BE-8A870E49E522}"/>
              </a:ext>
            </a:extLst>
          </p:cNvPr>
          <p:cNvSpPr txBox="1"/>
          <p:nvPr/>
        </p:nvSpPr>
        <p:spPr>
          <a:xfrm>
            <a:off x="8547465" y="4773165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plans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EFCBD-F160-4E05-9939-FF1EDA2E785A}"/>
              </a:ext>
            </a:extLst>
          </p:cNvPr>
          <p:cNvSpPr txBox="1"/>
          <p:nvPr/>
        </p:nvSpPr>
        <p:spPr>
          <a:xfrm>
            <a:off x="1830529" y="4773165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review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CE28D-B45B-496F-A236-9AF62523466E}"/>
              </a:ext>
            </a:extLst>
          </p:cNvPr>
          <p:cNvSpPr txBox="1"/>
          <p:nvPr/>
        </p:nvSpPr>
        <p:spPr>
          <a:xfrm>
            <a:off x="8143892" y="515586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Chaos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3434B-A1CE-4F36-B08B-180C614542EA}"/>
              </a:ext>
            </a:extLst>
          </p:cNvPr>
          <p:cNvSpPr txBox="1"/>
          <p:nvPr/>
        </p:nvSpPr>
        <p:spPr>
          <a:xfrm>
            <a:off x="5284153" y="5142497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Benchmarks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10BE3-16B9-48D1-8884-82B22ACE4BFC}"/>
              </a:ext>
            </a:extLst>
          </p:cNvPr>
          <p:cNvSpPr txBox="1"/>
          <p:nvPr/>
        </p:nvSpPr>
        <p:spPr>
          <a:xfrm>
            <a:off x="5021905" y="552519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Coverage metrics</a:t>
            </a:r>
          </a:p>
        </p:txBody>
      </p:sp>
    </p:spTree>
    <p:extLst>
      <p:ext uri="{BB962C8B-B14F-4D97-AF65-F5344CB8AC3E}">
        <p14:creationId xmlns:p14="http://schemas.microsoft.com/office/powerpoint/2010/main" val="29182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F346-DC76-4D9C-ACFD-05B1B871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F0B2-6883-4B6C-ACE5-4516FE19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software correctness tool has value because it has a </a:t>
            </a:r>
            <a:r>
              <a:rPr lang="en-US" sz="2800" i="1" dirty="0"/>
              <a:t>different</a:t>
            </a:r>
            <a:r>
              <a:rPr lang="en-US" sz="2800" dirty="0"/>
              <a:t> set of biases than human programmers and testers.</a:t>
            </a:r>
          </a:p>
          <a:p>
            <a:r>
              <a:rPr lang="en-US" sz="2800" dirty="0"/>
              <a:t>Methodical, but dumb.</a:t>
            </a:r>
          </a:p>
          <a:p>
            <a:r>
              <a:rPr lang="en-US" sz="2800" dirty="0"/>
              <a:t>Humans come in with an understanding of how code is “supposed to work”; tools do not.</a:t>
            </a:r>
          </a:p>
          <a:p>
            <a:r>
              <a:rPr lang="en-US" sz="2800" dirty="0"/>
              <a:t>Humans are great at experimenting and exploring… for about 20 tests, then they get bored.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A5C-C623-47F9-93F4-F75A205B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D3F3-CF3A-4E86-8293-857A0271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Tons of open source and commercial tools: </a:t>
            </a:r>
          </a:p>
          <a:p>
            <a:pPr lvl="1"/>
            <a:r>
              <a:rPr lang="en-US" sz="3200" dirty="0"/>
              <a:t>C and C++: </a:t>
            </a:r>
            <a:r>
              <a:rPr lang="en-US" sz="3200" dirty="0" err="1"/>
              <a:t>Coverity</a:t>
            </a:r>
            <a:r>
              <a:rPr lang="en-US" sz="3200" dirty="0"/>
              <a:t>, </a:t>
            </a:r>
            <a:r>
              <a:rPr lang="en-US" sz="3200" dirty="0" err="1"/>
              <a:t>cpplint</a:t>
            </a:r>
            <a:endParaRPr lang="en-US" sz="3200" dirty="0"/>
          </a:p>
          <a:p>
            <a:pPr lvl="1"/>
            <a:r>
              <a:rPr lang="en-US" sz="3200" dirty="0"/>
              <a:t>C# and .NET: </a:t>
            </a:r>
            <a:r>
              <a:rPr lang="en-US" sz="3200" dirty="0" err="1"/>
              <a:t>StyleCop</a:t>
            </a:r>
            <a:r>
              <a:rPr lang="en-US" sz="3200" dirty="0"/>
              <a:t>, </a:t>
            </a:r>
            <a:r>
              <a:rPr lang="en-US" sz="3200" dirty="0" err="1"/>
              <a:t>Parasoft</a:t>
            </a:r>
            <a:endParaRPr lang="en-US" sz="3200" dirty="0"/>
          </a:p>
          <a:p>
            <a:pPr lvl="1"/>
            <a:r>
              <a:rPr lang="en-US" sz="3200" dirty="0"/>
              <a:t>Java: </a:t>
            </a:r>
            <a:r>
              <a:rPr lang="en-US" sz="3200" dirty="0" err="1"/>
              <a:t>FindBugs</a:t>
            </a:r>
            <a:r>
              <a:rPr lang="en-US" sz="3200" dirty="0"/>
              <a:t>/</a:t>
            </a:r>
            <a:r>
              <a:rPr lang="en-US" sz="3200" dirty="0" err="1"/>
              <a:t>SpotBugs</a:t>
            </a:r>
            <a:r>
              <a:rPr lang="en-US" sz="3200" dirty="0"/>
              <a:t>, </a:t>
            </a:r>
          </a:p>
          <a:p>
            <a:pPr lvl="1"/>
            <a:r>
              <a:rPr lang="en-US" sz="3200" dirty="0"/>
              <a:t>JS: </a:t>
            </a:r>
            <a:r>
              <a:rPr lang="en-US" sz="3200" dirty="0" err="1"/>
              <a:t>JSLint</a:t>
            </a:r>
            <a:r>
              <a:rPr lang="en-US" sz="3200" dirty="0"/>
              <a:t>/</a:t>
            </a:r>
            <a:r>
              <a:rPr lang="en-US" sz="3200" dirty="0" err="1"/>
              <a:t>JSHint</a:t>
            </a:r>
            <a:endParaRPr lang="en-US" sz="3200" dirty="0"/>
          </a:p>
          <a:p>
            <a:pPr lvl="1"/>
            <a:r>
              <a:rPr lang="en-US" sz="3200" dirty="0"/>
              <a:t>Python: </a:t>
            </a:r>
            <a:r>
              <a:rPr lang="en-US" sz="3200" dirty="0" err="1"/>
              <a:t>Pylint</a:t>
            </a:r>
            <a:r>
              <a:rPr lang="en-US" sz="3200" dirty="0"/>
              <a:t>, PyCharm</a:t>
            </a:r>
          </a:p>
          <a:p>
            <a:pPr lvl="1"/>
            <a:r>
              <a:rPr lang="en-US" sz="3200" dirty="0"/>
              <a:t>As a service: SonarQube, Veracode</a:t>
            </a:r>
          </a:p>
        </p:txBody>
      </p:sp>
      <p:pic>
        <p:nvPicPr>
          <p:cNvPr id="1026" name="Picture 2" descr="CodeSonar Static Code Analysis Representation">
            <a:extLst>
              <a:ext uri="{FF2B5EF4-FFF2-40B4-BE49-F238E27FC236}">
                <a16:creationId xmlns:a16="http://schemas.microsoft.com/office/drawing/2014/main" id="{7CD6B20E-4C80-42A2-806E-DA002FA0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91" y="3891429"/>
            <a:ext cx="4728116" cy="27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6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841E-3482-4FD8-8560-77C35EAB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194D-D40B-473C-B6C5-CECCA9885A12}"/>
              </a:ext>
            </a:extLst>
          </p:cNvPr>
          <p:cNvSpPr/>
          <p:nvPr/>
        </p:nvSpPr>
        <p:spPr>
          <a:xfrm>
            <a:off x="3179295" y="1780032"/>
            <a:ext cx="4554071" cy="891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*a = new char[40];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29D5B-FE23-4C99-A9BD-3695DF1B0A5C}"/>
              </a:ext>
            </a:extLst>
          </p:cNvPr>
          <p:cNvSpPr/>
          <p:nvPr/>
        </p:nvSpPr>
        <p:spPr>
          <a:xfrm>
            <a:off x="7691719" y="4773169"/>
            <a:ext cx="1147481" cy="92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888A5-93AD-4B46-A0F2-B5D719DB275B}"/>
              </a:ext>
            </a:extLst>
          </p:cNvPr>
          <p:cNvSpPr/>
          <p:nvPr/>
        </p:nvSpPr>
        <p:spPr>
          <a:xfrm>
            <a:off x="2366682" y="4249271"/>
            <a:ext cx="1327099" cy="1115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30AAB-81F3-4178-B554-7DCB3EC28997}"/>
              </a:ext>
            </a:extLst>
          </p:cNvPr>
          <p:cNvSpPr/>
          <p:nvPr/>
        </p:nvSpPr>
        <p:spPr>
          <a:xfrm>
            <a:off x="4058022" y="5394518"/>
            <a:ext cx="806637" cy="62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43916-1C66-4C49-AF72-3F7ED9A655F4}"/>
              </a:ext>
            </a:extLst>
          </p:cNvPr>
          <p:cNvSpPr/>
          <p:nvPr/>
        </p:nvSpPr>
        <p:spPr>
          <a:xfrm>
            <a:off x="5289176" y="3854824"/>
            <a:ext cx="1147481" cy="1115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E3E71-FB9A-410E-A80A-84538649466E}"/>
              </a:ext>
            </a:extLst>
          </p:cNvPr>
          <p:cNvSpPr/>
          <p:nvPr/>
        </p:nvSpPr>
        <p:spPr>
          <a:xfrm>
            <a:off x="9843247" y="2366682"/>
            <a:ext cx="900953" cy="106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4739D-9BCF-45DB-B6A9-DCFD9F73F836}"/>
              </a:ext>
            </a:extLst>
          </p:cNvPr>
          <p:cNvSpPr/>
          <p:nvPr/>
        </p:nvSpPr>
        <p:spPr>
          <a:xfrm>
            <a:off x="9466730" y="4337307"/>
            <a:ext cx="1541929" cy="149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0ADF3-659F-4296-9A02-B9433FE8AA31}"/>
              </a:ext>
            </a:extLst>
          </p:cNvPr>
          <p:cNvSpPr/>
          <p:nvPr/>
        </p:nvSpPr>
        <p:spPr>
          <a:xfrm>
            <a:off x="988267" y="2950508"/>
            <a:ext cx="1147481" cy="95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07DB14-156D-4F80-B7E0-EEC217B871EA}"/>
              </a:ext>
            </a:extLst>
          </p:cNvPr>
          <p:cNvCxnSpPr>
            <a:endCxn id="11" idx="3"/>
          </p:cNvCxnSpPr>
          <p:nvPr/>
        </p:nvCxnSpPr>
        <p:spPr>
          <a:xfrm flipH="1">
            <a:off x="2135748" y="2724149"/>
            <a:ext cx="1578113" cy="7048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D6748-4301-42BE-9B48-A2A3F88F6B95}"/>
              </a:ext>
            </a:extLst>
          </p:cNvPr>
          <p:cNvCxnSpPr>
            <a:endCxn id="6" idx="0"/>
          </p:cNvCxnSpPr>
          <p:nvPr/>
        </p:nvCxnSpPr>
        <p:spPr>
          <a:xfrm>
            <a:off x="2135748" y="3680574"/>
            <a:ext cx="894484" cy="5686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5DEBF6-0450-4CF9-9F53-67AEA39617AB}"/>
              </a:ext>
            </a:extLst>
          </p:cNvPr>
          <p:cNvCxnSpPr/>
          <p:nvPr/>
        </p:nvCxnSpPr>
        <p:spPr>
          <a:xfrm>
            <a:off x="2135748" y="3537158"/>
            <a:ext cx="3153428" cy="7121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35AC3C-E6FD-410C-939F-3E929D791644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3030232" y="5364480"/>
            <a:ext cx="1027790" cy="3411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A9D82A-103D-419E-AC53-5BACAEC9018C}"/>
              </a:ext>
            </a:extLst>
          </p:cNvPr>
          <p:cNvCxnSpPr>
            <a:endCxn id="8" idx="0"/>
          </p:cNvCxnSpPr>
          <p:nvPr/>
        </p:nvCxnSpPr>
        <p:spPr>
          <a:xfrm flipH="1">
            <a:off x="5862917" y="2659604"/>
            <a:ext cx="628767" cy="119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FDA7AB-D486-4F3C-A683-503198D1F687}"/>
              </a:ext>
            </a:extLst>
          </p:cNvPr>
          <p:cNvCxnSpPr>
            <a:stCxn id="6" idx="2"/>
          </p:cNvCxnSpPr>
          <p:nvPr/>
        </p:nvCxnSpPr>
        <p:spPr>
          <a:xfrm flipH="1">
            <a:off x="1024128" y="5364480"/>
            <a:ext cx="2006104" cy="11618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43A14C-1937-4071-8038-E7BEB738724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436657" y="4412429"/>
            <a:ext cx="1255062" cy="8249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D532D8-2BA2-474D-8B50-4A53EE7D2F1C}"/>
              </a:ext>
            </a:extLst>
          </p:cNvPr>
          <p:cNvCxnSpPr>
            <a:stCxn id="5" idx="2"/>
          </p:cNvCxnSpPr>
          <p:nvPr/>
        </p:nvCxnSpPr>
        <p:spPr>
          <a:xfrm>
            <a:off x="8265460" y="5701553"/>
            <a:ext cx="0" cy="8247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B892D-D543-4A46-8CD4-CC22B9093B1F}"/>
              </a:ext>
            </a:extLst>
          </p:cNvPr>
          <p:cNvCxnSpPr>
            <a:stCxn id="5" idx="0"/>
            <a:endCxn id="9" idx="1"/>
          </p:cNvCxnSpPr>
          <p:nvPr/>
        </p:nvCxnSpPr>
        <p:spPr>
          <a:xfrm flipV="1">
            <a:off x="8265460" y="2897841"/>
            <a:ext cx="1577787" cy="1875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FFF553-C1DD-42EA-B419-1F68D8A6B71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237695" y="3429000"/>
            <a:ext cx="56029" cy="9083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4EE69B-283A-497B-AE8E-241BC1E0DAB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8839200" y="5087115"/>
            <a:ext cx="627530" cy="1502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A30936-BFB4-4CBF-9E8D-9EE063EAE5B8}"/>
              </a:ext>
            </a:extLst>
          </p:cNvPr>
          <p:cNvCxnSpPr>
            <a:stCxn id="7" idx="2"/>
          </p:cNvCxnSpPr>
          <p:nvPr/>
        </p:nvCxnSpPr>
        <p:spPr>
          <a:xfrm>
            <a:off x="4461341" y="6016751"/>
            <a:ext cx="238735" cy="5359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5DF26C-B1F7-4923-BE29-16FA22CFB013}"/>
              </a:ext>
            </a:extLst>
          </p:cNvPr>
          <p:cNvSpPr txBox="1"/>
          <p:nvPr/>
        </p:nvSpPr>
        <p:spPr>
          <a:xfrm>
            <a:off x="7952311" y="652574"/>
            <a:ext cx="2401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memory stored or freed on every exit from the function?</a:t>
            </a:r>
          </a:p>
        </p:txBody>
      </p:sp>
    </p:spTree>
    <p:extLst>
      <p:ext uri="{BB962C8B-B14F-4D97-AF65-F5344CB8AC3E}">
        <p14:creationId xmlns:p14="http://schemas.microsoft.com/office/powerpoint/2010/main" val="35867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24B0-8D6A-4B1D-A3FB-F5BDFA1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27D-DE7D-4E25-8F9E-E2DBA023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haven’t been using one from day 1, you usually have an immense backlog.</a:t>
            </a:r>
          </a:p>
          <a:p>
            <a:r>
              <a:rPr lang="en-US" sz="3200" dirty="0"/>
              <a:t>Little support for honing in on which patterns are meaningful errors.</a:t>
            </a:r>
          </a:p>
          <a:p>
            <a:r>
              <a:rPr lang="en-US" sz="3200" dirty="0"/>
              <a:t>Does it work with your compiler?</a:t>
            </a:r>
          </a:p>
          <a:p>
            <a:r>
              <a:rPr lang="en-US" sz="3200" dirty="0"/>
              <a:t>Developers argue with the tools: “that’s not really a bug.”</a:t>
            </a:r>
          </a:p>
        </p:txBody>
      </p:sp>
    </p:spTree>
    <p:extLst>
      <p:ext uri="{BB962C8B-B14F-4D97-AF65-F5344CB8AC3E}">
        <p14:creationId xmlns:p14="http://schemas.microsoft.com/office/powerpoint/2010/main" val="251993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13217</TotalTime>
  <Words>2407</Words>
  <Application>Microsoft Office PowerPoint</Application>
  <PresentationFormat>Widescreen</PresentationFormat>
  <Paragraphs>304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Software Correctness Tools</vt:lpstr>
      <vt:lpstr>About Me</vt:lpstr>
      <vt:lpstr>Software sucks</vt:lpstr>
      <vt:lpstr>What do Software correctness tools do?</vt:lpstr>
      <vt:lpstr>Software Correctness Tools and devops </vt:lpstr>
      <vt:lpstr>Strengths and weaknesses</vt:lpstr>
      <vt:lpstr>Static Analysis</vt:lpstr>
      <vt:lpstr>Static analysis example</vt:lpstr>
      <vt:lpstr>Static analysis downsides</vt:lpstr>
      <vt:lpstr>Fuzzers</vt:lpstr>
      <vt:lpstr>Advanced fuzzing</vt:lpstr>
      <vt:lpstr>Example fuzzers</vt:lpstr>
      <vt:lpstr>An example bug</vt:lpstr>
      <vt:lpstr>Fuzzing downsides</vt:lpstr>
      <vt:lpstr>Fuzzing as-a-service</vt:lpstr>
      <vt:lpstr>Symbolic execution</vt:lpstr>
      <vt:lpstr>Symbolic execution example</vt:lpstr>
      <vt:lpstr>Symbolic execution systems</vt:lpstr>
      <vt:lpstr>Virtual Machines</vt:lpstr>
      <vt:lpstr>Memory checking</vt:lpstr>
      <vt:lpstr>Concurrency checkers</vt:lpstr>
      <vt:lpstr>Data tainting</vt:lpstr>
      <vt:lpstr>Runtime checking pro/con</vt:lpstr>
      <vt:lpstr>Model checkers</vt:lpstr>
      <vt:lpstr>TLA+</vt:lpstr>
      <vt:lpstr>Alloy</vt:lpstr>
      <vt:lpstr>Model checking limitations</vt:lpstr>
      <vt:lpstr>Proof assistants</vt:lpstr>
      <vt:lpstr>KEY</vt:lpstr>
      <vt:lpstr>Key’s most famous bug, timsort</vt:lpstr>
      <vt:lpstr>Property-based testing</vt:lpstr>
      <vt:lpstr>Hypothesis example</vt:lpstr>
      <vt:lpstr>Ways to property test</vt:lpstr>
      <vt:lpstr>Property testing pro/con</vt:lpstr>
      <vt:lpstr>Test generation</vt:lpstr>
      <vt:lpstr>Not covered in this talk</vt:lpstr>
      <vt:lpstr>Do bugs matter? Lessons from Coverity</vt:lpstr>
      <vt:lpstr>challenge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Correctness Tools</dc:title>
  <dc:creator>Mark Gritter</dc:creator>
  <cp:lastModifiedBy>Mark Gritter</cp:lastModifiedBy>
  <cp:revision>27</cp:revision>
  <dcterms:created xsi:type="dcterms:W3CDTF">2019-04-17T21:32:20Z</dcterms:created>
  <dcterms:modified xsi:type="dcterms:W3CDTF">2019-04-27T18:49:11Z</dcterms:modified>
</cp:coreProperties>
</file>