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9" r:id="rId1"/>
  </p:sldMasterIdLst>
  <p:sldIdLst>
    <p:sldId id="256" r:id="rId2"/>
    <p:sldId id="257" r:id="rId3"/>
    <p:sldId id="261" r:id="rId4"/>
    <p:sldId id="262" r:id="rId5"/>
    <p:sldId id="263" r:id="rId6"/>
    <p:sldId id="274" r:id="rId7"/>
    <p:sldId id="264" r:id="rId8"/>
    <p:sldId id="265" r:id="rId9"/>
    <p:sldId id="266" r:id="rId10"/>
    <p:sldId id="280" r:id="rId11"/>
    <p:sldId id="281" r:id="rId12"/>
    <p:sldId id="282" r:id="rId13"/>
    <p:sldId id="283" r:id="rId14"/>
    <p:sldId id="285" r:id="rId15"/>
    <p:sldId id="267" r:id="rId16"/>
    <p:sldId id="268" r:id="rId17"/>
    <p:sldId id="269" r:id="rId18"/>
    <p:sldId id="271" r:id="rId19"/>
    <p:sldId id="272" r:id="rId20"/>
    <p:sldId id="273" r:id="rId21"/>
    <p:sldId id="27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1" autoAdjust="0"/>
    <p:restoredTop sz="94660"/>
  </p:normalViewPr>
  <p:slideViewPr>
    <p:cSldViewPr snapToGrid="0">
      <p:cViewPr>
        <p:scale>
          <a:sx n="81" d="100"/>
          <a:sy n="81" d="100"/>
        </p:scale>
        <p:origin x="-1272" y="-1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40F4E7-88F7-47BC-A306-47676AF71F78}" type="doc">
      <dgm:prSet loTypeId="urn:microsoft.com/office/officeart/2005/8/layout/process5" loCatId="process" qsTypeId="urn:microsoft.com/office/officeart/2005/8/quickstyle/simple5" qsCatId="simple" csTypeId="urn:microsoft.com/office/officeart/2005/8/colors/accent6_2" csCatId="accent6" phldr="1"/>
      <dgm:spPr/>
      <dgm:t>
        <a:bodyPr/>
        <a:lstStyle/>
        <a:p>
          <a:endParaRPr lang="en-US"/>
        </a:p>
      </dgm:t>
    </dgm:pt>
    <dgm:pt modelId="{CC6F83E3-6C9A-45BF-81ED-B1A31FBB7990}">
      <dgm:prSet/>
      <dgm:spPr/>
      <dgm:t>
        <a:bodyPr/>
        <a:lstStyle/>
        <a:p>
          <a:r>
            <a:rPr lang="en-US" dirty="0"/>
            <a:t>Abstract</a:t>
          </a:r>
        </a:p>
      </dgm:t>
    </dgm:pt>
    <dgm:pt modelId="{67767478-9091-4F1C-8768-F447342CA191}" type="parTrans" cxnId="{70AD1D28-FFA4-4500-AB17-FB81B971E66F}">
      <dgm:prSet/>
      <dgm:spPr/>
      <dgm:t>
        <a:bodyPr/>
        <a:lstStyle/>
        <a:p>
          <a:endParaRPr lang="en-US"/>
        </a:p>
      </dgm:t>
    </dgm:pt>
    <dgm:pt modelId="{320889B5-6CC8-415D-923A-5C29B8FAF2F9}" type="sibTrans" cxnId="{70AD1D28-FFA4-4500-AB17-FB81B971E66F}">
      <dgm:prSet/>
      <dgm:spPr/>
      <dgm:t>
        <a:bodyPr/>
        <a:lstStyle/>
        <a:p>
          <a:endParaRPr lang="en-US"/>
        </a:p>
      </dgm:t>
    </dgm:pt>
    <dgm:pt modelId="{5D179EB9-A108-4409-9742-14876A60569B}">
      <dgm:prSet/>
      <dgm:spPr/>
      <dgm:t>
        <a:bodyPr/>
        <a:lstStyle/>
        <a:p>
          <a:r>
            <a:rPr lang="en-US" dirty="0"/>
            <a:t>Review 1 – A brief recap</a:t>
          </a:r>
        </a:p>
      </dgm:t>
    </dgm:pt>
    <dgm:pt modelId="{EE82DE93-0065-4CC5-9658-0973B516DD14}" type="parTrans" cxnId="{B2979F1D-D8C6-46D4-ACC7-2195F0111D1A}">
      <dgm:prSet/>
      <dgm:spPr/>
      <dgm:t>
        <a:bodyPr/>
        <a:lstStyle/>
        <a:p>
          <a:endParaRPr lang="en-US"/>
        </a:p>
      </dgm:t>
    </dgm:pt>
    <dgm:pt modelId="{19A571EF-1EC4-45E9-A706-3A06FBA9936C}" type="sibTrans" cxnId="{B2979F1D-D8C6-46D4-ACC7-2195F0111D1A}">
      <dgm:prSet/>
      <dgm:spPr/>
      <dgm:t>
        <a:bodyPr/>
        <a:lstStyle/>
        <a:p>
          <a:endParaRPr lang="en-US"/>
        </a:p>
      </dgm:t>
    </dgm:pt>
    <dgm:pt modelId="{F26E69FC-8599-4BF2-8A3C-8A8E59C0738A}">
      <dgm:prSet/>
      <dgm:spPr/>
      <dgm:t>
        <a:bodyPr/>
        <a:lstStyle/>
        <a:p>
          <a:r>
            <a:rPr lang="en-US" dirty="0"/>
            <a:t>Architecture</a:t>
          </a:r>
        </a:p>
      </dgm:t>
    </dgm:pt>
    <dgm:pt modelId="{D0A2CBBB-F643-4B99-8D45-843FC19FB679}" type="parTrans" cxnId="{18400CC5-BBF5-481D-AC1C-16333D7B7D51}">
      <dgm:prSet/>
      <dgm:spPr/>
      <dgm:t>
        <a:bodyPr/>
        <a:lstStyle/>
        <a:p>
          <a:endParaRPr lang="en-US"/>
        </a:p>
      </dgm:t>
    </dgm:pt>
    <dgm:pt modelId="{232895DD-A230-43B8-9CAD-4C41C1288D2E}" type="sibTrans" cxnId="{18400CC5-BBF5-481D-AC1C-16333D7B7D51}">
      <dgm:prSet/>
      <dgm:spPr/>
      <dgm:t>
        <a:bodyPr/>
        <a:lstStyle/>
        <a:p>
          <a:endParaRPr lang="en-US"/>
        </a:p>
      </dgm:t>
    </dgm:pt>
    <dgm:pt modelId="{DC252DA2-993F-4671-A903-85A9F4B6AF1C}">
      <dgm:prSet/>
      <dgm:spPr/>
      <dgm:t>
        <a:bodyPr/>
        <a:lstStyle/>
        <a:p>
          <a:r>
            <a:rPr lang="en-US" dirty="0"/>
            <a:t>Hardware Design</a:t>
          </a:r>
        </a:p>
      </dgm:t>
    </dgm:pt>
    <dgm:pt modelId="{4AC86727-42C4-4E40-B147-81BB323BF35E}" type="parTrans" cxnId="{F4FA5308-F78B-4554-AF69-6653204F3281}">
      <dgm:prSet/>
      <dgm:spPr/>
      <dgm:t>
        <a:bodyPr/>
        <a:lstStyle/>
        <a:p>
          <a:endParaRPr lang="en-US"/>
        </a:p>
      </dgm:t>
    </dgm:pt>
    <dgm:pt modelId="{EB767440-F5BE-4D5D-BF05-0C06C7B3E67E}" type="sibTrans" cxnId="{F4FA5308-F78B-4554-AF69-6653204F3281}">
      <dgm:prSet/>
      <dgm:spPr/>
      <dgm:t>
        <a:bodyPr/>
        <a:lstStyle/>
        <a:p>
          <a:endParaRPr lang="en-US"/>
        </a:p>
      </dgm:t>
    </dgm:pt>
    <dgm:pt modelId="{1CAD1D21-5F5A-4537-997D-135781453E70}">
      <dgm:prSet/>
      <dgm:spPr/>
      <dgm:t>
        <a:bodyPr/>
        <a:lstStyle/>
        <a:p>
          <a:r>
            <a:rPr lang="en-US" dirty="0"/>
            <a:t>International Standards</a:t>
          </a:r>
        </a:p>
      </dgm:t>
    </dgm:pt>
    <dgm:pt modelId="{560EFB7E-1421-4756-BECA-DC1461FE47DE}" type="parTrans" cxnId="{E99C1E56-BCB0-4413-A7CF-13C4F58FE750}">
      <dgm:prSet/>
      <dgm:spPr/>
      <dgm:t>
        <a:bodyPr/>
        <a:lstStyle/>
        <a:p>
          <a:endParaRPr lang="en-US"/>
        </a:p>
      </dgm:t>
    </dgm:pt>
    <dgm:pt modelId="{B217C41A-BE6B-4CE1-9D0B-B9E1C5F62492}" type="sibTrans" cxnId="{E99C1E56-BCB0-4413-A7CF-13C4F58FE750}">
      <dgm:prSet/>
      <dgm:spPr/>
      <dgm:t>
        <a:bodyPr/>
        <a:lstStyle/>
        <a:p>
          <a:endParaRPr lang="en-US"/>
        </a:p>
      </dgm:t>
    </dgm:pt>
    <dgm:pt modelId="{166856EA-01A7-4105-8AB8-17A24F8F9A72}">
      <dgm:prSet/>
      <dgm:spPr/>
      <dgm:t>
        <a:bodyPr/>
        <a:lstStyle/>
        <a:p>
          <a:r>
            <a:rPr lang="en-US" dirty="0"/>
            <a:t>Image Processing Implementation</a:t>
          </a:r>
        </a:p>
      </dgm:t>
    </dgm:pt>
    <dgm:pt modelId="{030B5D7F-A6F9-4455-B1B4-107DA4C5B4D7}" type="parTrans" cxnId="{C5DB6498-74CA-4395-A9F0-E24DB12E46A1}">
      <dgm:prSet/>
      <dgm:spPr/>
      <dgm:t>
        <a:bodyPr/>
        <a:lstStyle/>
        <a:p>
          <a:endParaRPr lang="en-US"/>
        </a:p>
      </dgm:t>
    </dgm:pt>
    <dgm:pt modelId="{13BC90B4-B1F5-47CB-81DD-D1C80E09B250}" type="sibTrans" cxnId="{C5DB6498-74CA-4395-A9F0-E24DB12E46A1}">
      <dgm:prSet/>
      <dgm:spPr/>
      <dgm:t>
        <a:bodyPr/>
        <a:lstStyle/>
        <a:p>
          <a:endParaRPr lang="en-US"/>
        </a:p>
      </dgm:t>
    </dgm:pt>
    <dgm:pt modelId="{EBC53B0A-496F-4B42-80A8-4C634767901B}">
      <dgm:prSet/>
      <dgm:spPr/>
      <dgm:t>
        <a:bodyPr/>
        <a:lstStyle/>
        <a:p>
          <a:r>
            <a:rPr lang="en-US" dirty="0"/>
            <a:t>Hardware Implementation</a:t>
          </a:r>
        </a:p>
      </dgm:t>
    </dgm:pt>
    <dgm:pt modelId="{03E82A99-3E21-4DBE-B4DB-2C09288C1216}" type="parTrans" cxnId="{EB17C719-7F80-4A10-9DCB-75F38032120B}">
      <dgm:prSet/>
      <dgm:spPr/>
      <dgm:t>
        <a:bodyPr/>
        <a:lstStyle/>
        <a:p>
          <a:endParaRPr lang="en-US"/>
        </a:p>
      </dgm:t>
    </dgm:pt>
    <dgm:pt modelId="{419ECA9A-8DA1-4BE5-A86F-D9517FC1AE17}" type="sibTrans" cxnId="{EB17C719-7F80-4A10-9DCB-75F38032120B}">
      <dgm:prSet/>
      <dgm:spPr/>
      <dgm:t>
        <a:bodyPr/>
        <a:lstStyle/>
        <a:p>
          <a:endParaRPr lang="en-US"/>
        </a:p>
      </dgm:t>
    </dgm:pt>
    <dgm:pt modelId="{BAB019D9-1C55-4992-84BA-8BDF884BAF74}">
      <dgm:prSet/>
      <dgm:spPr/>
      <dgm:t>
        <a:bodyPr/>
        <a:lstStyle/>
        <a:p>
          <a:r>
            <a:rPr lang="en-US" dirty="0"/>
            <a:t>Goals/Objectives for Final Review</a:t>
          </a:r>
        </a:p>
      </dgm:t>
    </dgm:pt>
    <dgm:pt modelId="{2804D8F1-FEF7-4E23-88BF-DD3A8DAF458A}" type="parTrans" cxnId="{F04EF2B3-5414-4D7F-9FF0-93E5BC7C1A03}">
      <dgm:prSet/>
      <dgm:spPr/>
      <dgm:t>
        <a:bodyPr/>
        <a:lstStyle/>
        <a:p>
          <a:endParaRPr lang="en-US"/>
        </a:p>
      </dgm:t>
    </dgm:pt>
    <dgm:pt modelId="{CD90AABF-36D9-4E55-B2A8-C0DD6040765A}" type="sibTrans" cxnId="{F04EF2B3-5414-4D7F-9FF0-93E5BC7C1A03}">
      <dgm:prSet/>
      <dgm:spPr/>
      <dgm:t>
        <a:bodyPr/>
        <a:lstStyle/>
        <a:p>
          <a:endParaRPr lang="en-US"/>
        </a:p>
      </dgm:t>
    </dgm:pt>
    <dgm:pt modelId="{FE79942A-C97E-40B0-9AE7-EB583F541560}" type="pres">
      <dgm:prSet presAssocID="{C440F4E7-88F7-47BC-A306-47676AF71F78}" presName="diagram" presStyleCnt="0">
        <dgm:presLayoutVars>
          <dgm:dir/>
          <dgm:resizeHandles val="exact"/>
        </dgm:presLayoutVars>
      </dgm:prSet>
      <dgm:spPr/>
      <dgm:t>
        <a:bodyPr/>
        <a:lstStyle/>
        <a:p>
          <a:endParaRPr lang="en-US"/>
        </a:p>
      </dgm:t>
    </dgm:pt>
    <dgm:pt modelId="{0942FECF-ACEB-4256-BC42-1314D24CFCC9}" type="pres">
      <dgm:prSet presAssocID="{CC6F83E3-6C9A-45BF-81ED-B1A31FBB7990}" presName="node" presStyleLbl="node1" presStyleIdx="0" presStyleCnt="8">
        <dgm:presLayoutVars>
          <dgm:bulletEnabled val="1"/>
        </dgm:presLayoutVars>
      </dgm:prSet>
      <dgm:spPr/>
      <dgm:t>
        <a:bodyPr/>
        <a:lstStyle/>
        <a:p>
          <a:endParaRPr lang="en-US"/>
        </a:p>
      </dgm:t>
    </dgm:pt>
    <dgm:pt modelId="{8B697154-708E-4F04-84A2-13BB0F9FD1D2}" type="pres">
      <dgm:prSet presAssocID="{320889B5-6CC8-415D-923A-5C29B8FAF2F9}" presName="sibTrans" presStyleLbl="sibTrans2D1" presStyleIdx="0" presStyleCnt="7"/>
      <dgm:spPr/>
      <dgm:t>
        <a:bodyPr/>
        <a:lstStyle/>
        <a:p>
          <a:endParaRPr lang="en-US"/>
        </a:p>
      </dgm:t>
    </dgm:pt>
    <dgm:pt modelId="{B1935759-8056-48EC-ACB9-940140BDDD75}" type="pres">
      <dgm:prSet presAssocID="{320889B5-6CC8-415D-923A-5C29B8FAF2F9}" presName="connectorText" presStyleLbl="sibTrans2D1" presStyleIdx="0" presStyleCnt="7"/>
      <dgm:spPr/>
      <dgm:t>
        <a:bodyPr/>
        <a:lstStyle/>
        <a:p>
          <a:endParaRPr lang="en-US"/>
        </a:p>
      </dgm:t>
    </dgm:pt>
    <dgm:pt modelId="{B2609EAF-356A-42C2-8CE8-1E1CDC4FE5FE}" type="pres">
      <dgm:prSet presAssocID="{5D179EB9-A108-4409-9742-14876A60569B}" presName="node" presStyleLbl="node1" presStyleIdx="1" presStyleCnt="8">
        <dgm:presLayoutVars>
          <dgm:bulletEnabled val="1"/>
        </dgm:presLayoutVars>
      </dgm:prSet>
      <dgm:spPr/>
      <dgm:t>
        <a:bodyPr/>
        <a:lstStyle/>
        <a:p>
          <a:endParaRPr lang="en-US"/>
        </a:p>
      </dgm:t>
    </dgm:pt>
    <dgm:pt modelId="{9F1514CF-0EFB-440D-AC4C-433FE93B5580}" type="pres">
      <dgm:prSet presAssocID="{19A571EF-1EC4-45E9-A706-3A06FBA9936C}" presName="sibTrans" presStyleLbl="sibTrans2D1" presStyleIdx="1" presStyleCnt="7"/>
      <dgm:spPr/>
      <dgm:t>
        <a:bodyPr/>
        <a:lstStyle/>
        <a:p>
          <a:endParaRPr lang="en-US"/>
        </a:p>
      </dgm:t>
    </dgm:pt>
    <dgm:pt modelId="{9F94674B-872E-4BA3-B121-51495CC2F972}" type="pres">
      <dgm:prSet presAssocID="{19A571EF-1EC4-45E9-A706-3A06FBA9936C}" presName="connectorText" presStyleLbl="sibTrans2D1" presStyleIdx="1" presStyleCnt="7"/>
      <dgm:spPr/>
      <dgm:t>
        <a:bodyPr/>
        <a:lstStyle/>
        <a:p>
          <a:endParaRPr lang="en-US"/>
        </a:p>
      </dgm:t>
    </dgm:pt>
    <dgm:pt modelId="{672F7C2F-F742-46B7-86BF-C98DE9DBE86E}" type="pres">
      <dgm:prSet presAssocID="{F26E69FC-8599-4BF2-8A3C-8A8E59C0738A}" presName="node" presStyleLbl="node1" presStyleIdx="2" presStyleCnt="8">
        <dgm:presLayoutVars>
          <dgm:bulletEnabled val="1"/>
        </dgm:presLayoutVars>
      </dgm:prSet>
      <dgm:spPr/>
      <dgm:t>
        <a:bodyPr/>
        <a:lstStyle/>
        <a:p>
          <a:endParaRPr lang="en-US"/>
        </a:p>
      </dgm:t>
    </dgm:pt>
    <dgm:pt modelId="{6C55F883-0889-4C6F-B8DF-2B1319FF139B}" type="pres">
      <dgm:prSet presAssocID="{232895DD-A230-43B8-9CAD-4C41C1288D2E}" presName="sibTrans" presStyleLbl="sibTrans2D1" presStyleIdx="2" presStyleCnt="7"/>
      <dgm:spPr/>
      <dgm:t>
        <a:bodyPr/>
        <a:lstStyle/>
        <a:p>
          <a:endParaRPr lang="en-US"/>
        </a:p>
      </dgm:t>
    </dgm:pt>
    <dgm:pt modelId="{5B05F706-8DEA-4B46-A638-E74765B049CA}" type="pres">
      <dgm:prSet presAssocID="{232895DD-A230-43B8-9CAD-4C41C1288D2E}" presName="connectorText" presStyleLbl="sibTrans2D1" presStyleIdx="2" presStyleCnt="7"/>
      <dgm:spPr/>
      <dgm:t>
        <a:bodyPr/>
        <a:lstStyle/>
        <a:p>
          <a:endParaRPr lang="en-US"/>
        </a:p>
      </dgm:t>
    </dgm:pt>
    <dgm:pt modelId="{3BB9A723-EB75-439E-8F84-D0624FA83AAC}" type="pres">
      <dgm:prSet presAssocID="{DC252DA2-993F-4671-A903-85A9F4B6AF1C}" presName="node" presStyleLbl="node1" presStyleIdx="3" presStyleCnt="8">
        <dgm:presLayoutVars>
          <dgm:bulletEnabled val="1"/>
        </dgm:presLayoutVars>
      </dgm:prSet>
      <dgm:spPr/>
      <dgm:t>
        <a:bodyPr/>
        <a:lstStyle/>
        <a:p>
          <a:endParaRPr lang="en-US"/>
        </a:p>
      </dgm:t>
    </dgm:pt>
    <dgm:pt modelId="{72EBFCF5-E377-4676-A74E-B794EC82A9D6}" type="pres">
      <dgm:prSet presAssocID="{EB767440-F5BE-4D5D-BF05-0C06C7B3E67E}" presName="sibTrans" presStyleLbl="sibTrans2D1" presStyleIdx="3" presStyleCnt="7"/>
      <dgm:spPr/>
      <dgm:t>
        <a:bodyPr/>
        <a:lstStyle/>
        <a:p>
          <a:endParaRPr lang="en-US"/>
        </a:p>
      </dgm:t>
    </dgm:pt>
    <dgm:pt modelId="{3391680A-4C1A-4940-8BE5-00C973ACAC2B}" type="pres">
      <dgm:prSet presAssocID="{EB767440-F5BE-4D5D-BF05-0C06C7B3E67E}" presName="connectorText" presStyleLbl="sibTrans2D1" presStyleIdx="3" presStyleCnt="7"/>
      <dgm:spPr/>
      <dgm:t>
        <a:bodyPr/>
        <a:lstStyle/>
        <a:p>
          <a:endParaRPr lang="en-US"/>
        </a:p>
      </dgm:t>
    </dgm:pt>
    <dgm:pt modelId="{695A2B0A-138A-4B0E-AA30-5F6D0C5DAE8C}" type="pres">
      <dgm:prSet presAssocID="{1CAD1D21-5F5A-4537-997D-135781453E70}" presName="node" presStyleLbl="node1" presStyleIdx="4" presStyleCnt="8">
        <dgm:presLayoutVars>
          <dgm:bulletEnabled val="1"/>
        </dgm:presLayoutVars>
      </dgm:prSet>
      <dgm:spPr/>
      <dgm:t>
        <a:bodyPr/>
        <a:lstStyle/>
        <a:p>
          <a:endParaRPr lang="en-US"/>
        </a:p>
      </dgm:t>
    </dgm:pt>
    <dgm:pt modelId="{02C0BB17-B3E5-4058-8C5E-5D43EF2DE08C}" type="pres">
      <dgm:prSet presAssocID="{B217C41A-BE6B-4CE1-9D0B-B9E1C5F62492}" presName="sibTrans" presStyleLbl="sibTrans2D1" presStyleIdx="4" presStyleCnt="7"/>
      <dgm:spPr/>
      <dgm:t>
        <a:bodyPr/>
        <a:lstStyle/>
        <a:p>
          <a:endParaRPr lang="en-US"/>
        </a:p>
      </dgm:t>
    </dgm:pt>
    <dgm:pt modelId="{76A0FB6F-FCB6-4888-89EA-C748B4A5694D}" type="pres">
      <dgm:prSet presAssocID="{B217C41A-BE6B-4CE1-9D0B-B9E1C5F62492}" presName="connectorText" presStyleLbl="sibTrans2D1" presStyleIdx="4" presStyleCnt="7"/>
      <dgm:spPr/>
      <dgm:t>
        <a:bodyPr/>
        <a:lstStyle/>
        <a:p>
          <a:endParaRPr lang="en-US"/>
        </a:p>
      </dgm:t>
    </dgm:pt>
    <dgm:pt modelId="{D3BC83D8-2C26-4E81-AFA0-42861F16A5D2}" type="pres">
      <dgm:prSet presAssocID="{166856EA-01A7-4105-8AB8-17A24F8F9A72}" presName="node" presStyleLbl="node1" presStyleIdx="5" presStyleCnt="8">
        <dgm:presLayoutVars>
          <dgm:bulletEnabled val="1"/>
        </dgm:presLayoutVars>
      </dgm:prSet>
      <dgm:spPr/>
      <dgm:t>
        <a:bodyPr/>
        <a:lstStyle/>
        <a:p>
          <a:endParaRPr lang="en-US"/>
        </a:p>
      </dgm:t>
    </dgm:pt>
    <dgm:pt modelId="{FFC80654-5410-4107-AE60-9FC30954E71C}" type="pres">
      <dgm:prSet presAssocID="{13BC90B4-B1F5-47CB-81DD-D1C80E09B250}" presName="sibTrans" presStyleLbl="sibTrans2D1" presStyleIdx="5" presStyleCnt="7"/>
      <dgm:spPr/>
      <dgm:t>
        <a:bodyPr/>
        <a:lstStyle/>
        <a:p>
          <a:endParaRPr lang="en-US"/>
        </a:p>
      </dgm:t>
    </dgm:pt>
    <dgm:pt modelId="{8F15EF97-DFCB-4E83-A6BF-C2FA1EC01BE3}" type="pres">
      <dgm:prSet presAssocID="{13BC90B4-B1F5-47CB-81DD-D1C80E09B250}" presName="connectorText" presStyleLbl="sibTrans2D1" presStyleIdx="5" presStyleCnt="7"/>
      <dgm:spPr/>
      <dgm:t>
        <a:bodyPr/>
        <a:lstStyle/>
        <a:p>
          <a:endParaRPr lang="en-US"/>
        </a:p>
      </dgm:t>
    </dgm:pt>
    <dgm:pt modelId="{80ADF5D2-A94F-49F9-A96B-50C830BC6F8F}" type="pres">
      <dgm:prSet presAssocID="{EBC53B0A-496F-4B42-80A8-4C634767901B}" presName="node" presStyleLbl="node1" presStyleIdx="6" presStyleCnt="8">
        <dgm:presLayoutVars>
          <dgm:bulletEnabled val="1"/>
        </dgm:presLayoutVars>
      </dgm:prSet>
      <dgm:spPr/>
      <dgm:t>
        <a:bodyPr/>
        <a:lstStyle/>
        <a:p>
          <a:endParaRPr lang="en-US"/>
        </a:p>
      </dgm:t>
    </dgm:pt>
    <dgm:pt modelId="{DD2811C5-003E-4E22-AA8C-95B0ADCB0E0E}" type="pres">
      <dgm:prSet presAssocID="{419ECA9A-8DA1-4BE5-A86F-D9517FC1AE17}" presName="sibTrans" presStyleLbl="sibTrans2D1" presStyleIdx="6" presStyleCnt="7"/>
      <dgm:spPr/>
      <dgm:t>
        <a:bodyPr/>
        <a:lstStyle/>
        <a:p>
          <a:endParaRPr lang="en-US"/>
        </a:p>
      </dgm:t>
    </dgm:pt>
    <dgm:pt modelId="{EB1B95D7-5040-4CBC-A3F2-FC0F09646F56}" type="pres">
      <dgm:prSet presAssocID="{419ECA9A-8DA1-4BE5-A86F-D9517FC1AE17}" presName="connectorText" presStyleLbl="sibTrans2D1" presStyleIdx="6" presStyleCnt="7"/>
      <dgm:spPr/>
      <dgm:t>
        <a:bodyPr/>
        <a:lstStyle/>
        <a:p>
          <a:endParaRPr lang="en-US"/>
        </a:p>
      </dgm:t>
    </dgm:pt>
    <dgm:pt modelId="{E58D5E66-61FF-4218-A5BB-2B4DE011A7E7}" type="pres">
      <dgm:prSet presAssocID="{BAB019D9-1C55-4992-84BA-8BDF884BAF74}" presName="node" presStyleLbl="node1" presStyleIdx="7" presStyleCnt="8">
        <dgm:presLayoutVars>
          <dgm:bulletEnabled val="1"/>
        </dgm:presLayoutVars>
      </dgm:prSet>
      <dgm:spPr/>
      <dgm:t>
        <a:bodyPr/>
        <a:lstStyle/>
        <a:p>
          <a:endParaRPr lang="en-US"/>
        </a:p>
      </dgm:t>
    </dgm:pt>
  </dgm:ptLst>
  <dgm:cxnLst>
    <dgm:cxn modelId="{39ED6CD9-B003-49A4-AD71-64D7411062DB}" type="presOf" srcId="{320889B5-6CC8-415D-923A-5C29B8FAF2F9}" destId="{8B697154-708E-4F04-84A2-13BB0F9FD1D2}" srcOrd="0" destOrd="0" presId="urn:microsoft.com/office/officeart/2005/8/layout/process5"/>
    <dgm:cxn modelId="{97F398F1-9504-46D5-97F1-9B48F4CD7BE2}" type="presOf" srcId="{232895DD-A230-43B8-9CAD-4C41C1288D2E}" destId="{5B05F706-8DEA-4B46-A638-E74765B049CA}" srcOrd="1" destOrd="0" presId="urn:microsoft.com/office/officeart/2005/8/layout/process5"/>
    <dgm:cxn modelId="{2588EDFD-555C-4ACD-8701-B972CA95A13E}" type="presOf" srcId="{13BC90B4-B1F5-47CB-81DD-D1C80E09B250}" destId="{8F15EF97-DFCB-4E83-A6BF-C2FA1EC01BE3}" srcOrd="1" destOrd="0" presId="urn:microsoft.com/office/officeart/2005/8/layout/process5"/>
    <dgm:cxn modelId="{8970558B-EF5F-4CC2-AD08-BACE7E5FDBC1}" type="presOf" srcId="{13BC90B4-B1F5-47CB-81DD-D1C80E09B250}" destId="{FFC80654-5410-4107-AE60-9FC30954E71C}" srcOrd="0" destOrd="0" presId="urn:microsoft.com/office/officeart/2005/8/layout/process5"/>
    <dgm:cxn modelId="{F62E8106-5BA6-4801-A9A3-A1AA3F88EAF3}" type="presOf" srcId="{419ECA9A-8DA1-4BE5-A86F-D9517FC1AE17}" destId="{DD2811C5-003E-4E22-AA8C-95B0ADCB0E0E}" srcOrd="0" destOrd="0" presId="urn:microsoft.com/office/officeart/2005/8/layout/process5"/>
    <dgm:cxn modelId="{BF4FD57F-EBE4-4FA8-A336-A59EC3C54BFF}" type="presOf" srcId="{B217C41A-BE6B-4CE1-9D0B-B9E1C5F62492}" destId="{76A0FB6F-FCB6-4888-89EA-C748B4A5694D}" srcOrd="1" destOrd="0" presId="urn:microsoft.com/office/officeart/2005/8/layout/process5"/>
    <dgm:cxn modelId="{F297514A-A6E7-4CFB-ADC8-D1B7991DE133}" type="presOf" srcId="{320889B5-6CC8-415D-923A-5C29B8FAF2F9}" destId="{B1935759-8056-48EC-ACB9-940140BDDD75}" srcOrd="1" destOrd="0" presId="urn:microsoft.com/office/officeart/2005/8/layout/process5"/>
    <dgm:cxn modelId="{1B0CA8D0-CA50-4C84-BFBE-CCAD395B2C9F}" type="presOf" srcId="{419ECA9A-8DA1-4BE5-A86F-D9517FC1AE17}" destId="{EB1B95D7-5040-4CBC-A3F2-FC0F09646F56}" srcOrd="1" destOrd="0" presId="urn:microsoft.com/office/officeart/2005/8/layout/process5"/>
    <dgm:cxn modelId="{F4FA5308-F78B-4554-AF69-6653204F3281}" srcId="{C440F4E7-88F7-47BC-A306-47676AF71F78}" destId="{DC252DA2-993F-4671-A903-85A9F4B6AF1C}" srcOrd="3" destOrd="0" parTransId="{4AC86727-42C4-4E40-B147-81BB323BF35E}" sibTransId="{EB767440-F5BE-4D5D-BF05-0C06C7B3E67E}"/>
    <dgm:cxn modelId="{C7FC4BBB-6C30-4096-B3B3-03111AC93C76}" type="presOf" srcId="{BAB019D9-1C55-4992-84BA-8BDF884BAF74}" destId="{E58D5E66-61FF-4218-A5BB-2B4DE011A7E7}" srcOrd="0" destOrd="0" presId="urn:microsoft.com/office/officeart/2005/8/layout/process5"/>
    <dgm:cxn modelId="{2367E193-3F02-42B5-B7D7-33EBC24C8696}" type="presOf" srcId="{5D179EB9-A108-4409-9742-14876A60569B}" destId="{B2609EAF-356A-42C2-8CE8-1E1CDC4FE5FE}" srcOrd="0" destOrd="0" presId="urn:microsoft.com/office/officeart/2005/8/layout/process5"/>
    <dgm:cxn modelId="{E99C1E56-BCB0-4413-A7CF-13C4F58FE750}" srcId="{C440F4E7-88F7-47BC-A306-47676AF71F78}" destId="{1CAD1D21-5F5A-4537-997D-135781453E70}" srcOrd="4" destOrd="0" parTransId="{560EFB7E-1421-4756-BECA-DC1461FE47DE}" sibTransId="{B217C41A-BE6B-4CE1-9D0B-B9E1C5F62492}"/>
    <dgm:cxn modelId="{18400CC5-BBF5-481D-AC1C-16333D7B7D51}" srcId="{C440F4E7-88F7-47BC-A306-47676AF71F78}" destId="{F26E69FC-8599-4BF2-8A3C-8A8E59C0738A}" srcOrd="2" destOrd="0" parTransId="{D0A2CBBB-F643-4B99-8D45-843FC19FB679}" sibTransId="{232895DD-A230-43B8-9CAD-4C41C1288D2E}"/>
    <dgm:cxn modelId="{E3205097-06D5-4BAA-BFAE-5A1FC3D0FEAE}" type="presOf" srcId="{EBC53B0A-496F-4B42-80A8-4C634767901B}" destId="{80ADF5D2-A94F-49F9-A96B-50C830BC6F8F}" srcOrd="0" destOrd="0" presId="urn:microsoft.com/office/officeart/2005/8/layout/process5"/>
    <dgm:cxn modelId="{7B1A85E7-725D-4914-9381-CD1910BD1FC3}" type="presOf" srcId="{19A571EF-1EC4-45E9-A706-3A06FBA9936C}" destId="{9F1514CF-0EFB-440D-AC4C-433FE93B5580}" srcOrd="0" destOrd="0" presId="urn:microsoft.com/office/officeart/2005/8/layout/process5"/>
    <dgm:cxn modelId="{63E352EB-62BA-4B42-A9AE-08E4E9318009}" type="presOf" srcId="{B217C41A-BE6B-4CE1-9D0B-B9E1C5F62492}" destId="{02C0BB17-B3E5-4058-8C5E-5D43EF2DE08C}" srcOrd="0" destOrd="0" presId="urn:microsoft.com/office/officeart/2005/8/layout/process5"/>
    <dgm:cxn modelId="{F04EF2B3-5414-4D7F-9FF0-93E5BC7C1A03}" srcId="{C440F4E7-88F7-47BC-A306-47676AF71F78}" destId="{BAB019D9-1C55-4992-84BA-8BDF884BAF74}" srcOrd="7" destOrd="0" parTransId="{2804D8F1-FEF7-4E23-88BF-DD3A8DAF458A}" sibTransId="{CD90AABF-36D9-4E55-B2A8-C0DD6040765A}"/>
    <dgm:cxn modelId="{B2979F1D-D8C6-46D4-ACC7-2195F0111D1A}" srcId="{C440F4E7-88F7-47BC-A306-47676AF71F78}" destId="{5D179EB9-A108-4409-9742-14876A60569B}" srcOrd="1" destOrd="0" parTransId="{EE82DE93-0065-4CC5-9658-0973B516DD14}" sibTransId="{19A571EF-1EC4-45E9-A706-3A06FBA9936C}"/>
    <dgm:cxn modelId="{25704538-B53C-4E13-BC4F-9ED42807BA94}" type="presOf" srcId="{C440F4E7-88F7-47BC-A306-47676AF71F78}" destId="{FE79942A-C97E-40B0-9AE7-EB583F541560}" srcOrd="0" destOrd="0" presId="urn:microsoft.com/office/officeart/2005/8/layout/process5"/>
    <dgm:cxn modelId="{ED68FF53-4CF4-4E9D-945D-F487234393A4}" type="presOf" srcId="{F26E69FC-8599-4BF2-8A3C-8A8E59C0738A}" destId="{672F7C2F-F742-46B7-86BF-C98DE9DBE86E}" srcOrd="0" destOrd="0" presId="urn:microsoft.com/office/officeart/2005/8/layout/process5"/>
    <dgm:cxn modelId="{E3417600-0D53-4C02-96D6-E13E52CE4739}" type="presOf" srcId="{EB767440-F5BE-4D5D-BF05-0C06C7B3E67E}" destId="{3391680A-4C1A-4940-8BE5-00C973ACAC2B}" srcOrd="1" destOrd="0" presId="urn:microsoft.com/office/officeart/2005/8/layout/process5"/>
    <dgm:cxn modelId="{CB538920-C62B-4A99-A48C-D89B3DBB16F2}" type="presOf" srcId="{DC252DA2-993F-4671-A903-85A9F4B6AF1C}" destId="{3BB9A723-EB75-439E-8F84-D0624FA83AAC}" srcOrd="0" destOrd="0" presId="urn:microsoft.com/office/officeart/2005/8/layout/process5"/>
    <dgm:cxn modelId="{7E880D58-BC12-4F4A-A85F-05E0AE034F21}" type="presOf" srcId="{EB767440-F5BE-4D5D-BF05-0C06C7B3E67E}" destId="{72EBFCF5-E377-4676-A74E-B794EC82A9D6}" srcOrd="0" destOrd="0" presId="urn:microsoft.com/office/officeart/2005/8/layout/process5"/>
    <dgm:cxn modelId="{57C110CD-0AA3-4F6E-9BA7-F659E399E0F1}" type="presOf" srcId="{166856EA-01A7-4105-8AB8-17A24F8F9A72}" destId="{D3BC83D8-2C26-4E81-AFA0-42861F16A5D2}" srcOrd="0" destOrd="0" presId="urn:microsoft.com/office/officeart/2005/8/layout/process5"/>
    <dgm:cxn modelId="{EB17C719-7F80-4A10-9DCB-75F38032120B}" srcId="{C440F4E7-88F7-47BC-A306-47676AF71F78}" destId="{EBC53B0A-496F-4B42-80A8-4C634767901B}" srcOrd="6" destOrd="0" parTransId="{03E82A99-3E21-4DBE-B4DB-2C09288C1216}" sibTransId="{419ECA9A-8DA1-4BE5-A86F-D9517FC1AE17}"/>
    <dgm:cxn modelId="{9F6AA909-9E22-4E08-B89A-486B0A8273C5}" type="presOf" srcId="{232895DD-A230-43B8-9CAD-4C41C1288D2E}" destId="{6C55F883-0889-4C6F-B8DF-2B1319FF139B}" srcOrd="0" destOrd="0" presId="urn:microsoft.com/office/officeart/2005/8/layout/process5"/>
    <dgm:cxn modelId="{CCC35B85-D0DA-4C08-BEAA-09137D4520B9}" type="presOf" srcId="{19A571EF-1EC4-45E9-A706-3A06FBA9936C}" destId="{9F94674B-872E-4BA3-B121-51495CC2F972}" srcOrd="1" destOrd="0" presId="urn:microsoft.com/office/officeart/2005/8/layout/process5"/>
    <dgm:cxn modelId="{C5DB6498-74CA-4395-A9F0-E24DB12E46A1}" srcId="{C440F4E7-88F7-47BC-A306-47676AF71F78}" destId="{166856EA-01A7-4105-8AB8-17A24F8F9A72}" srcOrd="5" destOrd="0" parTransId="{030B5D7F-A6F9-4455-B1B4-107DA4C5B4D7}" sibTransId="{13BC90B4-B1F5-47CB-81DD-D1C80E09B250}"/>
    <dgm:cxn modelId="{945491BC-C15B-4DDE-B656-8F66E3A2DC13}" type="presOf" srcId="{CC6F83E3-6C9A-45BF-81ED-B1A31FBB7990}" destId="{0942FECF-ACEB-4256-BC42-1314D24CFCC9}" srcOrd="0" destOrd="0" presId="urn:microsoft.com/office/officeart/2005/8/layout/process5"/>
    <dgm:cxn modelId="{70AD1D28-FFA4-4500-AB17-FB81B971E66F}" srcId="{C440F4E7-88F7-47BC-A306-47676AF71F78}" destId="{CC6F83E3-6C9A-45BF-81ED-B1A31FBB7990}" srcOrd="0" destOrd="0" parTransId="{67767478-9091-4F1C-8768-F447342CA191}" sibTransId="{320889B5-6CC8-415D-923A-5C29B8FAF2F9}"/>
    <dgm:cxn modelId="{99BDE24E-87A9-438D-835B-F422549A58A9}" type="presOf" srcId="{1CAD1D21-5F5A-4537-997D-135781453E70}" destId="{695A2B0A-138A-4B0E-AA30-5F6D0C5DAE8C}" srcOrd="0" destOrd="0" presId="urn:microsoft.com/office/officeart/2005/8/layout/process5"/>
    <dgm:cxn modelId="{3BBF2AC5-CF03-4B32-940E-7C73EF02EA2C}" type="presParOf" srcId="{FE79942A-C97E-40B0-9AE7-EB583F541560}" destId="{0942FECF-ACEB-4256-BC42-1314D24CFCC9}" srcOrd="0" destOrd="0" presId="urn:microsoft.com/office/officeart/2005/8/layout/process5"/>
    <dgm:cxn modelId="{BFB72403-28B3-4771-8545-CFD1DB6097D9}" type="presParOf" srcId="{FE79942A-C97E-40B0-9AE7-EB583F541560}" destId="{8B697154-708E-4F04-84A2-13BB0F9FD1D2}" srcOrd="1" destOrd="0" presId="urn:microsoft.com/office/officeart/2005/8/layout/process5"/>
    <dgm:cxn modelId="{5B9496C6-771A-46C5-BB7A-90F9A71258BE}" type="presParOf" srcId="{8B697154-708E-4F04-84A2-13BB0F9FD1D2}" destId="{B1935759-8056-48EC-ACB9-940140BDDD75}" srcOrd="0" destOrd="0" presId="urn:microsoft.com/office/officeart/2005/8/layout/process5"/>
    <dgm:cxn modelId="{3E9A3D36-A913-4F1A-8D67-6C0D53878979}" type="presParOf" srcId="{FE79942A-C97E-40B0-9AE7-EB583F541560}" destId="{B2609EAF-356A-42C2-8CE8-1E1CDC4FE5FE}" srcOrd="2" destOrd="0" presId="urn:microsoft.com/office/officeart/2005/8/layout/process5"/>
    <dgm:cxn modelId="{9DC075AE-8672-4176-9E52-4DAF5FC24EEE}" type="presParOf" srcId="{FE79942A-C97E-40B0-9AE7-EB583F541560}" destId="{9F1514CF-0EFB-440D-AC4C-433FE93B5580}" srcOrd="3" destOrd="0" presId="urn:microsoft.com/office/officeart/2005/8/layout/process5"/>
    <dgm:cxn modelId="{0A78E9CC-3CED-42E2-8ED1-445790D5AA61}" type="presParOf" srcId="{9F1514CF-0EFB-440D-AC4C-433FE93B5580}" destId="{9F94674B-872E-4BA3-B121-51495CC2F972}" srcOrd="0" destOrd="0" presId="urn:microsoft.com/office/officeart/2005/8/layout/process5"/>
    <dgm:cxn modelId="{E0ADC75C-9169-4D0B-B405-B91751041069}" type="presParOf" srcId="{FE79942A-C97E-40B0-9AE7-EB583F541560}" destId="{672F7C2F-F742-46B7-86BF-C98DE9DBE86E}" srcOrd="4" destOrd="0" presId="urn:microsoft.com/office/officeart/2005/8/layout/process5"/>
    <dgm:cxn modelId="{479C973E-3437-40AC-B4D3-6C1B8ED49415}" type="presParOf" srcId="{FE79942A-C97E-40B0-9AE7-EB583F541560}" destId="{6C55F883-0889-4C6F-B8DF-2B1319FF139B}" srcOrd="5" destOrd="0" presId="urn:microsoft.com/office/officeart/2005/8/layout/process5"/>
    <dgm:cxn modelId="{FB1D290C-EA7A-4846-A14B-E82594F35F3D}" type="presParOf" srcId="{6C55F883-0889-4C6F-B8DF-2B1319FF139B}" destId="{5B05F706-8DEA-4B46-A638-E74765B049CA}" srcOrd="0" destOrd="0" presId="urn:microsoft.com/office/officeart/2005/8/layout/process5"/>
    <dgm:cxn modelId="{16B6720A-A2A4-406C-ADDD-D010DE653D5A}" type="presParOf" srcId="{FE79942A-C97E-40B0-9AE7-EB583F541560}" destId="{3BB9A723-EB75-439E-8F84-D0624FA83AAC}" srcOrd="6" destOrd="0" presId="urn:microsoft.com/office/officeart/2005/8/layout/process5"/>
    <dgm:cxn modelId="{52EEF368-862A-4924-86D9-363C953CCCF6}" type="presParOf" srcId="{FE79942A-C97E-40B0-9AE7-EB583F541560}" destId="{72EBFCF5-E377-4676-A74E-B794EC82A9D6}" srcOrd="7" destOrd="0" presId="urn:microsoft.com/office/officeart/2005/8/layout/process5"/>
    <dgm:cxn modelId="{30EE516D-A1AB-4E92-9D64-20AAB7C67D72}" type="presParOf" srcId="{72EBFCF5-E377-4676-A74E-B794EC82A9D6}" destId="{3391680A-4C1A-4940-8BE5-00C973ACAC2B}" srcOrd="0" destOrd="0" presId="urn:microsoft.com/office/officeart/2005/8/layout/process5"/>
    <dgm:cxn modelId="{0886816F-B7AF-4ADD-ABA3-EECCDD34A018}" type="presParOf" srcId="{FE79942A-C97E-40B0-9AE7-EB583F541560}" destId="{695A2B0A-138A-4B0E-AA30-5F6D0C5DAE8C}" srcOrd="8" destOrd="0" presId="urn:microsoft.com/office/officeart/2005/8/layout/process5"/>
    <dgm:cxn modelId="{F3E42666-FFD3-4642-9574-E9066C383CD4}" type="presParOf" srcId="{FE79942A-C97E-40B0-9AE7-EB583F541560}" destId="{02C0BB17-B3E5-4058-8C5E-5D43EF2DE08C}" srcOrd="9" destOrd="0" presId="urn:microsoft.com/office/officeart/2005/8/layout/process5"/>
    <dgm:cxn modelId="{DEC9CBD3-9DE5-49CE-8A09-3D217CAD099E}" type="presParOf" srcId="{02C0BB17-B3E5-4058-8C5E-5D43EF2DE08C}" destId="{76A0FB6F-FCB6-4888-89EA-C748B4A5694D}" srcOrd="0" destOrd="0" presId="urn:microsoft.com/office/officeart/2005/8/layout/process5"/>
    <dgm:cxn modelId="{6698FAD4-96B9-4B7F-A769-40897F871E5D}" type="presParOf" srcId="{FE79942A-C97E-40B0-9AE7-EB583F541560}" destId="{D3BC83D8-2C26-4E81-AFA0-42861F16A5D2}" srcOrd="10" destOrd="0" presId="urn:microsoft.com/office/officeart/2005/8/layout/process5"/>
    <dgm:cxn modelId="{83576F0F-C09B-40C8-874D-5DC8173AEB7C}" type="presParOf" srcId="{FE79942A-C97E-40B0-9AE7-EB583F541560}" destId="{FFC80654-5410-4107-AE60-9FC30954E71C}" srcOrd="11" destOrd="0" presId="urn:microsoft.com/office/officeart/2005/8/layout/process5"/>
    <dgm:cxn modelId="{F55E9CA5-5902-49AF-AA81-775B52E55F59}" type="presParOf" srcId="{FFC80654-5410-4107-AE60-9FC30954E71C}" destId="{8F15EF97-DFCB-4E83-A6BF-C2FA1EC01BE3}" srcOrd="0" destOrd="0" presId="urn:microsoft.com/office/officeart/2005/8/layout/process5"/>
    <dgm:cxn modelId="{0C2DC87A-6CB6-49B3-A3D0-184059EBC653}" type="presParOf" srcId="{FE79942A-C97E-40B0-9AE7-EB583F541560}" destId="{80ADF5D2-A94F-49F9-A96B-50C830BC6F8F}" srcOrd="12" destOrd="0" presId="urn:microsoft.com/office/officeart/2005/8/layout/process5"/>
    <dgm:cxn modelId="{92CDD95C-620D-4FDD-A4AE-275605853B3C}" type="presParOf" srcId="{FE79942A-C97E-40B0-9AE7-EB583F541560}" destId="{DD2811C5-003E-4E22-AA8C-95B0ADCB0E0E}" srcOrd="13" destOrd="0" presId="urn:microsoft.com/office/officeart/2005/8/layout/process5"/>
    <dgm:cxn modelId="{31D333E0-4677-4B07-A886-6FA6D66AD824}" type="presParOf" srcId="{DD2811C5-003E-4E22-AA8C-95B0ADCB0E0E}" destId="{EB1B95D7-5040-4CBC-A3F2-FC0F09646F56}" srcOrd="0" destOrd="0" presId="urn:microsoft.com/office/officeart/2005/8/layout/process5"/>
    <dgm:cxn modelId="{D3390CA2-CF2A-4409-8B6A-83E6560EDED2}" type="presParOf" srcId="{FE79942A-C97E-40B0-9AE7-EB583F541560}" destId="{E58D5E66-61FF-4218-A5BB-2B4DE011A7E7}" srcOrd="1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256EF0A-7AA0-4860-90E4-2A956A0A8D0D}" type="doc">
      <dgm:prSet loTypeId="urn:microsoft.com/office/officeart/2016/7/layout/LinearBlockProcessNumbered" loCatId="process" qsTypeId="urn:microsoft.com/office/officeart/2005/8/quickstyle/simple4" qsCatId="simple" csTypeId="urn:microsoft.com/office/officeart/2005/8/colors/accent2_4" csCatId="accent2"/>
      <dgm:spPr/>
      <dgm:t>
        <a:bodyPr/>
        <a:lstStyle/>
        <a:p>
          <a:endParaRPr lang="en-US"/>
        </a:p>
      </dgm:t>
    </dgm:pt>
    <dgm:pt modelId="{06588BF8-0EE4-4C86-90F6-440FECCC84A8}">
      <dgm:prSet/>
      <dgm:spPr/>
      <dgm:t>
        <a:bodyPr/>
        <a:lstStyle/>
        <a:p>
          <a:r>
            <a:rPr lang="en-US"/>
            <a:t>Motivation for taking up this project/Project Statement</a:t>
          </a:r>
        </a:p>
      </dgm:t>
    </dgm:pt>
    <dgm:pt modelId="{74D0BCFD-BD0B-44A9-88C9-DBD2D39273E9}" type="parTrans" cxnId="{AC1F9D09-ED78-4B51-9F15-934ADF13C228}">
      <dgm:prSet/>
      <dgm:spPr/>
      <dgm:t>
        <a:bodyPr/>
        <a:lstStyle/>
        <a:p>
          <a:endParaRPr lang="en-US"/>
        </a:p>
      </dgm:t>
    </dgm:pt>
    <dgm:pt modelId="{35901906-35A5-41AE-9DE2-CC538266BBFC}" type="sibTrans" cxnId="{AC1F9D09-ED78-4B51-9F15-934ADF13C228}">
      <dgm:prSet phldrT="01"/>
      <dgm:spPr/>
      <dgm:t>
        <a:bodyPr/>
        <a:lstStyle/>
        <a:p>
          <a:r>
            <a:rPr lang="en-US"/>
            <a:t>01</a:t>
          </a:r>
        </a:p>
      </dgm:t>
    </dgm:pt>
    <dgm:pt modelId="{F1F29DCE-FDBD-4847-A282-6058988EB604}">
      <dgm:prSet/>
      <dgm:spPr/>
      <dgm:t>
        <a:bodyPr/>
        <a:lstStyle/>
        <a:p>
          <a:r>
            <a:rPr lang="en-US"/>
            <a:t>Literature Review</a:t>
          </a:r>
        </a:p>
      </dgm:t>
    </dgm:pt>
    <dgm:pt modelId="{916D1A0A-BC74-426D-8E23-3C448C5FB3DE}" type="parTrans" cxnId="{2690D1C1-4C0E-4ACF-A37D-2A73A007E2DB}">
      <dgm:prSet/>
      <dgm:spPr/>
      <dgm:t>
        <a:bodyPr/>
        <a:lstStyle/>
        <a:p>
          <a:endParaRPr lang="en-US"/>
        </a:p>
      </dgm:t>
    </dgm:pt>
    <dgm:pt modelId="{F87CCDC4-6357-4547-9807-DD112CDA3119}" type="sibTrans" cxnId="{2690D1C1-4C0E-4ACF-A37D-2A73A007E2DB}">
      <dgm:prSet phldrT="02"/>
      <dgm:spPr/>
      <dgm:t>
        <a:bodyPr/>
        <a:lstStyle/>
        <a:p>
          <a:r>
            <a:rPr lang="en-US"/>
            <a:t>02</a:t>
          </a:r>
        </a:p>
      </dgm:t>
    </dgm:pt>
    <dgm:pt modelId="{F5A0B4B1-EF06-4E92-90A6-A2C985B4368A}">
      <dgm:prSet/>
      <dgm:spPr/>
      <dgm:t>
        <a:bodyPr/>
        <a:lstStyle/>
        <a:p>
          <a:r>
            <a:rPr lang="en-US"/>
            <a:t>Project Design</a:t>
          </a:r>
        </a:p>
      </dgm:t>
    </dgm:pt>
    <dgm:pt modelId="{1594AFD8-29EB-4D0E-A300-4F74AE78E3CF}" type="parTrans" cxnId="{4F926AC5-845E-4B78-BF56-D01F9C05D7DA}">
      <dgm:prSet/>
      <dgm:spPr/>
      <dgm:t>
        <a:bodyPr/>
        <a:lstStyle/>
        <a:p>
          <a:endParaRPr lang="en-US"/>
        </a:p>
      </dgm:t>
    </dgm:pt>
    <dgm:pt modelId="{F9358C4A-A025-427A-8F13-44BC0A25C37E}" type="sibTrans" cxnId="{4F926AC5-845E-4B78-BF56-D01F9C05D7DA}">
      <dgm:prSet phldrT="03"/>
      <dgm:spPr/>
      <dgm:t>
        <a:bodyPr/>
        <a:lstStyle/>
        <a:p>
          <a:r>
            <a:rPr lang="en-US"/>
            <a:t>03</a:t>
          </a:r>
        </a:p>
      </dgm:t>
    </dgm:pt>
    <dgm:pt modelId="{234434B1-F090-4432-85D9-F5782D742875}">
      <dgm:prSet/>
      <dgm:spPr/>
      <dgm:t>
        <a:bodyPr/>
        <a:lstStyle/>
        <a:p>
          <a:r>
            <a:rPr lang="en-US"/>
            <a:t>Image Processing Implementation</a:t>
          </a:r>
        </a:p>
      </dgm:t>
    </dgm:pt>
    <dgm:pt modelId="{CF08B4EE-F647-4427-B183-FD59E1C939BC}" type="parTrans" cxnId="{31FD849A-E397-4F46-AA81-959BB74776D8}">
      <dgm:prSet/>
      <dgm:spPr/>
      <dgm:t>
        <a:bodyPr/>
        <a:lstStyle/>
        <a:p>
          <a:endParaRPr lang="en-US"/>
        </a:p>
      </dgm:t>
    </dgm:pt>
    <dgm:pt modelId="{5577AEFA-DD34-4C71-9B03-8A41DA332EC1}" type="sibTrans" cxnId="{31FD849A-E397-4F46-AA81-959BB74776D8}">
      <dgm:prSet phldrT="04"/>
      <dgm:spPr/>
      <dgm:t>
        <a:bodyPr/>
        <a:lstStyle/>
        <a:p>
          <a:r>
            <a:rPr lang="en-US"/>
            <a:t>04</a:t>
          </a:r>
        </a:p>
      </dgm:t>
    </dgm:pt>
    <dgm:pt modelId="{C79F2966-79BA-4FB0-8CDE-F275ABF9F7E3}" type="pres">
      <dgm:prSet presAssocID="{1256EF0A-7AA0-4860-90E4-2A956A0A8D0D}" presName="Name0" presStyleCnt="0">
        <dgm:presLayoutVars>
          <dgm:animLvl val="lvl"/>
          <dgm:resizeHandles val="exact"/>
        </dgm:presLayoutVars>
      </dgm:prSet>
      <dgm:spPr/>
      <dgm:t>
        <a:bodyPr/>
        <a:lstStyle/>
        <a:p>
          <a:endParaRPr lang="en-US"/>
        </a:p>
      </dgm:t>
    </dgm:pt>
    <dgm:pt modelId="{B85DC913-4DB4-4A11-BC3F-D0DC266678CA}" type="pres">
      <dgm:prSet presAssocID="{06588BF8-0EE4-4C86-90F6-440FECCC84A8}" presName="compositeNode" presStyleCnt="0">
        <dgm:presLayoutVars>
          <dgm:bulletEnabled val="1"/>
        </dgm:presLayoutVars>
      </dgm:prSet>
      <dgm:spPr/>
    </dgm:pt>
    <dgm:pt modelId="{FCFFA1BE-DD99-4465-9898-C4339D9CC43C}" type="pres">
      <dgm:prSet presAssocID="{06588BF8-0EE4-4C86-90F6-440FECCC84A8}" presName="bgRect" presStyleLbl="alignNode1" presStyleIdx="0" presStyleCnt="4"/>
      <dgm:spPr/>
      <dgm:t>
        <a:bodyPr/>
        <a:lstStyle/>
        <a:p>
          <a:endParaRPr lang="en-US"/>
        </a:p>
      </dgm:t>
    </dgm:pt>
    <dgm:pt modelId="{953A1589-4FBE-4B99-BA3A-F9C0AABA0B37}" type="pres">
      <dgm:prSet presAssocID="{35901906-35A5-41AE-9DE2-CC538266BBFC}" presName="sibTransNodeRect" presStyleLbl="alignNode1" presStyleIdx="0" presStyleCnt="4">
        <dgm:presLayoutVars>
          <dgm:chMax val="0"/>
          <dgm:bulletEnabled val="1"/>
        </dgm:presLayoutVars>
      </dgm:prSet>
      <dgm:spPr/>
      <dgm:t>
        <a:bodyPr/>
        <a:lstStyle/>
        <a:p>
          <a:endParaRPr lang="en-US"/>
        </a:p>
      </dgm:t>
    </dgm:pt>
    <dgm:pt modelId="{CF138103-66CF-41A8-A3D4-FC364644CBD0}" type="pres">
      <dgm:prSet presAssocID="{06588BF8-0EE4-4C86-90F6-440FECCC84A8}" presName="nodeRect" presStyleLbl="alignNode1" presStyleIdx="0" presStyleCnt="4">
        <dgm:presLayoutVars>
          <dgm:bulletEnabled val="1"/>
        </dgm:presLayoutVars>
      </dgm:prSet>
      <dgm:spPr/>
      <dgm:t>
        <a:bodyPr/>
        <a:lstStyle/>
        <a:p>
          <a:endParaRPr lang="en-US"/>
        </a:p>
      </dgm:t>
    </dgm:pt>
    <dgm:pt modelId="{28A91FA8-3457-40CC-8E42-96FD80B97BF7}" type="pres">
      <dgm:prSet presAssocID="{35901906-35A5-41AE-9DE2-CC538266BBFC}" presName="sibTrans" presStyleCnt="0"/>
      <dgm:spPr/>
    </dgm:pt>
    <dgm:pt modelId="{9F677345-FA8C-4E5C-A71E-51FCEBBDF0E7}" type="pres">
      <dgm:prSet presAssocID="{F1F29DCE-FDBD-4847-A282-6058988EB604}" presName="compositeNode" presStyleCnt="0">
        <dgm:presLayoutVars>
          <dgm:bulletEnabled val="1"/>
        </dgm:presLayoutVars>
      </dgm:prSet>
      <dgm:spPr/>
    </dgm:pt>
    <dgm:pt modelId="{C72CC8B7-EA3A-41F6-B656-047F92FB50E8}" type="pres">
      <dgm:prSet presAssocID="{F1F29DCE-FDBD-4847-A282-6058988EB604}" presName="bgRect" presStyleLbl="alignNode1" presStyleIdx="1" presStyleCnt="4"/>
      <dgm:spPr/>
      <dgm:t>
        <a:bodyPr/>
        <a:lstStyle/>
        <a:p>
          <a:endParaRPr lang="en-US"/>
        </a:p>
      </dgm:t>
    </dgm:pt>
    <dgm:pt modelId="{407E19CB-930F-4350-88F9-28565785F59D}" type="pres">
      <dgm:prSet presAssocID="{F87CCDC4-6357-4547-9807-DD112CDA3119}" presName="sibTransNodeRect" presStyleLbl="alignNode1" presStyleIdx="1" presStyleCnt="4">
        <dgm:presLayoutVars>
          <dgm:chMax val="0"/>
          <dgm:bulletEnabled val="1"/>
        </dgm:presLayoutVars>
      </dgm:prSet>
      <dgm:spPr/>
      <dgm:t>
        <a:bodyPr/>
        <a:lstStyle/>
        <a:p>
          <a:endParaRPr lang="en-US"/>
        </a:p>
      </dgm:t>
    </dgm:pt>
    <dgm:pt modelId="{160E0B70-98DF-4555-B8EF-838218897C2F}" type="pres">
      <dgm:prSet presAssocID="{F1F29DCE-FDBD-4847-A282-6058988EB604}" presName="nodeRect" presStyleLbl="alignNode1" presStyleIdx="1" presStyleCnt="4">
        <dgm:presLayoutVars>
          <dgm:bulletEnabled val="1"/>
        </dgm:presLayoutVars>
      </dgm:prSet>
      <dgm:spPr/>
      <dgm:t>
        <a:bodyPr/>
        <a:lstStyle/>
        <a:p>
          <a:endParaRPr lang="en-US"/>
        </a:p>
      </dgm:t>
    </dgm:pt>
    <dgm:pt modelId="{82D8E892-4159-4B3E-93F7-3BF3F9D4D5E2}" type="pres">
      <dgm:prSet presAssocID="{F87CCDC4-6357-4547-9807-DD112CDA3119}" presName="sibTrans" presStyleCnt="0"/>
      <dgm:spPr/>
    </dgm:pt>
    <dgm:pt modelId="{0E5F4A5A-FD1D-4D81-BA17-EDFD4312AE52}" type="pres">
      <dgm:prSet presAssocID="{F5A0B4B1-EF06-4E92-90A6-A2C985B4368A}" presName="compositeNode" presStyleCnt="0">
        <dgm:presLayoutVars>
          <dgm:bulletEnabled val="1"/>
        </dgm:presLayoutVars>
      </dgm:prSet>
      <dgm:spPr/>
    </dgm:pt>
    <dgm:pt modelId="{A42E45F2-0C08-4243-8641-1402F64F76F7}" type="pres">
      <dgm:prSet presAssocID="{F5A0B4B1-EF06-4E92-90A6-A2C985B4368A}" presName="bgRect" presStyleLbl="alignNode1" presStyleIdx="2" presStyleCnt="4"/>
      <dgm:spPr/>
      <dgm:t>
        <a:bodyPr/>
        <a:lstStyle/>
        <a:p>
          <a:endParaRPr lang="en-US"/>
        </a:p>
      </dgm:t>
    </dgm:pt>
    <dgm:pt modelId="{D71E9D86-4B89-41D1-97E7-DE8B86E1A955}" type="pres">
      <dgm:prSet presAssocID="{F9358C4A-A025-427A-8F13-44BC0A25C37E}" presName="sibTransNodeRect" presStyleLbl="alignNode1" presStyleIdx="2" presStyleCnt="4">
        <dgm:presLayoutVars>
          <dgm:chMax val="0"/>
          <dgm:bulletEnabled val="1"/>
        </dgm:presLayoutVars>
      </dgm:prSet>
      <dgm:spPr/>
      <dgm:t>
        <a:bodyPr/>
        <a:lstStyle/>
        <a:p>
          <a:endParaRPr lang="en-US"/>
        </a:p>
      </dgm:t>
    </dgm:pt>
    <dgm:pt modelId="{A7053B33-F45E-45D8-9E4B-F0421BB5411A}" type="pres">
      <dgm:prSet presAssocID="{F5A0B4B1-EF06-4E92-90A6-A2C985B4368A}" presName="nodeRect" presStyleLbl="alignNode1" presStyleIdx="2" presStyleCnt="4">
        <dgm:presLayoutVars>
          <dgm:bulletEnabled val="1"/>
        </dgm:presLayoutVars>
      </dgm:prSet>
      <dgm:spPr/>
      <dgm:t>
        <a:bodyPr/>
        <a:lstStyle/>
        <a:p>
          <a:endParaRPr lang="en-US"/>
        </a:p>
      </dgm:t>
    </dgm:pt>
    <dgm:pt modelId="{29A921A6-7954-476C-A21D-57E7A2FA4C5B}" type="pres">
      <dgm:prSet presAssocID="{F9358C4A-A025-427A-8F13-44BC0A25C37E}" presName="sibTrans" presStyleCnt="0"/>
      <dgm:spPr/>
    </dgm:pt>
    <dgm:pt modelId="{7344E7B8-FACB-44E6-910F-4A90FC61AAD6}" type="pres">
      <dgm:prSet presAssocID="{234434B1-F090-4432-85D9-F5782D742875}" presName="compositeNode" presStyleCnt="0">
        <dgm:presLayoutVars>
          <dgm:bulletEnabled val="1"/>
        </dgm:presLayoutVars>
      </dgm:prSet>
      <dgm:spPr/>
    </dgm:pt>
    <dgm:pt modelId="{E5C9B5A2-7DAB-424C-AD51-DD235718DD8D}" type="pres">
      <dgm:prSet presAssocID="{234434B1-F090-4432-85D9-F5782D742875}" presName="bgRect" presStyleLbl="alignNode1" presStyleIdx="3" presStyleCnt="4"/>
      <dgm:spPr/>
      <dgm:t>
        <a:bodyPr/>
        <a:lstStyle/>
        <a:p>
          <a:endParaRPr lang="en-US"/>
        </a:p>
      </dgm:t>
    </dgm:pt>
    <dgm:pt modelId="{AE8E03B3-7D49-456F-8CF1-9F841E6F5ADE}" type="pres">
      <dgm:prSet presAssocID="{5577AEFA-DD34-4C71-9B03-8A41DA332EC1}" presName="sibTransNodeRect" presStyleLbl="alignNode1" presStyleIdx="3" presStyleCnt="4">
        <dgm:presLayoutVars>
          <dgm:chMax val="0"/>
          <dgm:bulletEnabled val="1"/>
        </dgm:presLayoutVars>
      </dgm:prSet>
      <dgm:spPr/>
      <dgm:t>
        <a:bodyPr/>
        <a:lstStyle/>
        <a:p>
          <a:endParaRPr lang="en-US"/>
        </a:p>
      </dgm:t>
    </dgm:pt>
    <dgm:pt modelId="{450E4F3E-6264-49F1-8F2E-895BB517F332}" type="pres">
      <dgm:prSet presAssocID="{234434B1-F090-4432-85D9-F5782D742875}" presName="nodeRect" presStyleLbl="alignNode1" presStyleIdx="3" presStyleCnt="4">
        <dgm:presLayoutVars>
          <dgm:bulletEnabled val="1"/>
        </dgm:presLayoutVars>
      </dgm:prSet>
      <dgm:spPr/>
      <dgm:t>
        <a:bodyPr/>
        <a:lstStyle/>
        <a:p>
          <a:endParaRPr lang="en-US"/>
        </a:p>
      </dgm:t>
    </dgm:pt>
  </dgm:ptLst>
  <dgm:cxnLst>
    <dgm:cxn modelId="{BED60BAB-C5FB-4E5F-B11B-57C79783FBE5}" type="presOf" srcId="{F87CCDC4-6357-4547-9807-DD112CDA3119}" destId="{407E19CB-930F-4350-88F9-28565785F59D}" srcOrd="0" destOrd="0" presId="urn:microsoft.com/office/officeart/2016/7/layout/LinearBlockProcessNumbered"/>
    <dgm:cxn modelId="{30108951-2FE7-4D86-8BC9-B25852F8FE1C}" type="presOf" srcId="{1256EF0A-7AA0-4860-90E4-2A956A0A8D0D}" destId="{C79F2966-79BA-4FB0-8CDE-F275ABF9F7E3}" srcOrd="0" destOrd="0" presId="urn:microsoft.com/office/officeart/2016/7/layout/LinearBlockProcessNumbered"/>
    <dgm:cxn modelId="{2690D1C1-4C0E-4ACF-A37D-2A73A007E2DB}" srcId="{1256EF0A-7AA0-4860-90E4-2A956A0A8D0D}" destId="{F1F29DCE-FDBD-4847-A282-6058988EB604}" srcOrd="1" destOrd="0" parTransId="{916D1A0A-BC74-426D-8E23-3C448C5FB3DE}" sibTransId="{F87CCDC4-6357-4547-9807-DD112CDA3119}"/>
    <dgm:cxn modelId="{49CFBE37-898A-4C28-9BCC-0F0AC37C3DED}" type="presOf" srcId="{06588BF8-0EE4-4C86-90F6-440FECCC84A8}" destId="{CF138103-66CF-41A8-A3D4-FC364644CBD0}" srcOrd="1" destOrd="0" presId="urn:microsoft.com/office/officeart/2016/7/layout/LinearBlockProcessNumbered"/>
    <dgm:cxn modelId="{FE8A69C9-1601-4EB2-8F4E-0CD88B61F878}" type="presOf" srcId="{F1F29DCE-FDBD-4847-A282-6058988EB604}" destId="{160E0B70-98DF-4555-B8EF-838218897C2F}" srcOrd="1" destOrd="0" presId="urn:microsoft.com/office/officeart/2016/7/layout/LinearBlockProcessNumbered"/>
    <dgm:cxn modelId="{E5167C77-AFB4-4F4C-B73C-9CD55139B30C}" type="presOf" srcId="{35901906-35A5-41AE-9DE2-CC538266BBFC}" destId="{953A1589-4FBE-4B99-BA3A-F9C0AABA0B37}" srcOrd="0" destOrd="0" presId="urn:microsoft.com/office/officeart/2016/7/layout/LinearBlockProcessNumbered"/>
    <dgm:cxn modelId="{4F926AC5-845E-4B78-BF56-D01F9C05D7DA}" srcId="{1256EF0A-7AA0-4860-90E4-2A956A0A8D0D}" destId="{F5A0B4B1-EF06-4E92-90A6-A2C985B4368A}" srcOrd="2" destOrd="0" parTransId="{1594AFD8-29EB-4D0E-A300-4F74AE78E3CF}" sibTransId="{F9358C4A-A025-427A-8F13-44BC0A25C37E}"/>
    <dgm:cxn modelId="{3A503031-160B-449E-AFDA-2B22D97B9DE3}" type="presOf" srcId="{F5A0B4B1-EF06-4E92-90A6-A2C985B4368A}" destId="{A42E45F2-0C08-4243-8641-1402F64F76F7}" srcOrd="0" destOrd="0" presId="urn:microsoft.com/office/officeart/2016/7/layout/LinearBlockProcessNumbered"/>
    <dgm:cxn modelId="{645FA150-6C64-4797-AFC4-48907372420D}" type="presOf" srcId="{F9358C4A-A025-427A-8F13-44BC0A25C37E}" destId="{D71E9D86-4B89-41D1-97E7-DE8B86E1A955}" srcOrd="0" destOrd="0" presId="urn:microsoft.com/office/officeart/2016/7/layout/LinearBlockProcessNumbered"/>
    <dgm:cxn modelId="{A6531EBA-D7AD-45FC-9D79-83B53224E9FF}" type="presOf" srcId="{234434B1-F090-4432-85D9-F5782D742875}" destId="{E5C9B5A2-7DAB-424C-AD51-DD235718DD8D}" srcOrd="0" destOrd="0" presId="urn:microsoft.com/office/officeart/2016/7/layout/LinearBlockProcessNumbered"/>
    <dgm:cxn modelId="{AC1F9D09-ED78-4B51-9F15-934ADF13C228}" srcId="{1256EF0A-7AA0-4860-90E4-2A956A0A8D0D}" destId="{06588BF8-0EE4-4C86-90F6-440FECCC84A8}" srcOrd="0" destOrd="0" parTransId="{74D0BCFD-BD0B-44A9-88C9-DBD2D39273E9}" sibTransId="{35901906-35A5-41AE-9DE2-CC538266BBFC}"/>
    <dgm:cxn modelId="{650AF6B1-6C71-4AB2-B006-675BC06CBEA4}" type="presOf" srcId="{5577AEFA-DD34-4C71-9B03-8A41DA332EC1}" destId="{AE8E03B3-7D49-456F-8CF1-9F841E6F5ADE}" srcOrd="0" destOrd="0" presId="urn:microsoft.com/office/officeart/2016/7/layout/LinearBlockProcessNumbered"/>
    <dgm:cxn modelId="{31FD849A-E397-4F46-AA81-959BB74776D8}" srcId="{1256EF0A-7AA0-4860-90E4-2A956A0A8D0D}" destId="{234434B1-F090-4432-85D9-F5782D742875}" srcOrd="3" destOrd="0" parTransId="{CF08B4EE-F647-4427-B183-FD59E1C939BC}" sibTransId="{5577AEFA-DD34-4C71-9B03-8A41DA332EC1}"/>
    <dgm:cxn modelId="{514DC987-6C45-4791-8016-980326F4EE06}" type="presOf" srcId="{234434B1-F090-4432-85D9-F5782D742875}" destId="{450E4F3E-6264-49F1-8F2E-895BB517F332}" srcOrd="1" destOrd="0" presId="urn:microsoft.com/office/officeart/2016/7/layout/LinearBlockProcessNumbered"/>
    <dgm:cxn modelId="{3FCC13C3-22F7-4D41-B3A9-C342F701531B}" type="presOf" srcId="{F5A0B4B1-EF06-4E92-90A6-A2C985B4368A}" destId="{A7053B33-F45E-45D8-9E4B-F0421BB5411A}" srcOrd="1" destOrd="0" presId="urn:microsoft.com/office/officeart/2016/7/layout/LinearBlockProcessNumbered"/>
    <dgm:cxn modelId="{904C6D76-1A35-4CF1-9F01-9B50E887FA47}" type="presOf" srcId="{06588BF8-0EE4-4C86-90F6-440FECCC84A8}" destId="{FCFFA1BE-DD99-4465-9898-C4339D9CC43C}" srcOrd="0" destOrd="0" presId="urn:microsoft.com/office/officeart/2016/7/layout/LinearBlockProcessNumbered"/>
    <dgm:cxn modelId="{AAC8C0A9-D44C-4B20-A707-A8426AF3DBC5}" type="presOf" srcId="{F1F29DCE-FDBD-4847-A282-6058988EB604}" destId="{C72CC8B7-EA3A-41F6-B656-047F92FB50E8}" srcOrd="0" destOrd="0" presId="urn:microsoft.com/office/officeart/2016/7/layout/LinearBlockProcessNumbered"/>
    <dgm:cxn modelId="{EF7F1936-ADB4-4949-AE90-C6DF06ED0286}" type="presParOf" srcId="{C79F2966-79BA-4FB0-8CDE-F275ABF9F7E3}" destId="{B85DC913-4DB4-4A11-BC3F-D0DC266678CA}" srcOrd="0" destOrd="0" presId="urn:microsoft.com/office/officeart/2016/7/layout/LinearBlockProcessNumbered"/>
    <dgm:cxn modelId="{8595215A-70CA-4877-AD16-39D8B9CFCB7E}" type="presParOf" srcId="{B85DC913-4DB4-4A11-BC3F-D0DC266678CA}" destId="{FCFFA1BE-DD99-4465-9898-C4339D9CC43C}" srcOrd="0" destOrd="0" presId="urn:microsoft.com/office/officeart/2016/7/layout/LinearBlockProcessNumbered"/>
    <dgm:cxn modelId="{3C0BBA4E-F510-46BA-ACF1-19BBFE43833D}" type="presParOf" srcId="{B85DC913-4DB4-4A11-BC3F-D0DC266678CA}" destId="{953A1589-4FBE-4B99-BA3A-F9C0AABA0B37}" srcOrd="1" destOrd="0" presId="urn:microsoft.com/office/officeart/2016/7/layout/LinearBlockProcessNumbered"/>
    <dgm:cxn modelId="{309A1E21-F399-4ED8-B55F-B6E5B4292634}" type="presParOf" srcId="{B85DC913-4DB4-4A11-BC3F-D0DC266678CA}" destId="{CF138103-66CF-41A8-A3D4-FC364644CBD0}" srcOrd="2" destOrd="0" presId="urn:microsoft.com/office/officeart/2016/7/layout/LinearBlockProcessNumbered"/>
    <dgm:cxn modelId="{00DBC595-0092-4F3D-A57E-CE9568A57C2D}" type="presParOf" srcId="{C79F2966-79BA-4FB0-8CDE-F275ABF9F7E3}" destId="{28A91FA8-3457-40CC-8E42-96FD80B97BF7}" srcOrd="1" destOrd="0" presId="urn:microsoft.com/office/officeart/2016/7/layout/LinearBlockProcessNumbered"/>
    <dgm:cxn modelId="{466DE5AA-D039-4AA1-8C76-456B39B80B36}" type="presParOf" srcId="{C79F2966-79BA-4FB0-8CDE-F275ABF9F7E3}" destId="{9F677345-FA8C-4E5C-A71E-51FCEBBDF0E7}" srcOrd="2" destOrd="0" presId="urn:microsoft.com/office/officeart/2016/7/layout/LinearBlockProcessNumbered"/>
    <dgm:cxn modelId="{7AAD7DAD-FD72-497B-8F95-68471DE3C9DD}" type="presParOf" srcId="{9F677345-FA8C-4E5C-A71E-51FCEBBDF0E7}" destId="{C72CC8B7-EA3A-41F6-B656-047F92FB50E8}" srcOrd="0" destOrd="0" presId="urn:microsoft.com/office/officeart/2016/7/layout/LinearBlockProcessNumbered"/>
    <dgm:cxn modelId="{CBB172F1-D0E8-4E8D-8DB4-5DC8C7FABE75}" type="presParOf" srcId="{9F677345-FA8C-4E5C-A71E-51FCEBBDF0E7}" destId="{407E19CB-930F-4350-88F9-28565785F59D}" srcOrd="1" destOrd="0" presId="urn:microsoft.com/office/officeart/2016/7/layout/LinearBlockProcessNumbered"/>
    <dgm:cxn modelId="{C9859625-153C-4783-BE12-E00599BE8BB6}" type="presParOf" srcId="{9F677345-FA8C-4E5C-A71E-51FCEBBDF0E7}" destId="{160E0B70-98DF-4555-B8EF-838218897C2F}" srcOrd="2" destOrd="0" presId="urn:microsoft.com/office/officeart/2016/7/layout/LinearBlockProcessNumbered"/>
    <dgm:cxn modelId="{FCF54156-B7D1-4CE4-B2FD-333FECAFEDB3}" type="presParOf" srcId="{C79F2966-79BA-4FB0-8CDE-F275ABF9F7E3}" destId="{82D8E892-4159-4B3E-93F7-3BF3F9D4D5E2}" srcOrd="3" destOrd="0" presId="urn:microsoft.com/office/officeart/2016/7/layout/LinearBlockProcessNumbered"/>
    <dgm:cxn modelId="{BA6DCE18-E9D4-4DB2-97B4-7B59C0AECF08}" type="presParOf" srcId="{C79F2966-79BA-4FB0-8CDE-F275ABF9F7E3}" destId="{0E5F4A5A-FD1D-4D81-BA17-EDFD4312AE52}" srcOrd="4" destOrd="0" presId="urn:microsoft.com/office/officeart/2016/7/layout/LinearBlockProcessNumbered"/>
    <dgm:cxn modelId="{087B43F2-0EB3-486F-9B55-F6F3098F7229}" type="presParOf" srcId="{0E5F4A5A-FD1D-4D81-BA17-EDFD4312AE52}" destId="{A42E45F2-0C08-4243-8641-1402F64F76F7}" srcOrd="0" destOrd="0" presId="urn:microsoft.com/office/officeart/2016/7/layout/LinearBlockProcessNumbered"/>
    <dgm:cxn modelId="{B460AD7E-87C6-47AD-AD87-4EFC3DFC833B}" type="presParOf" srcId="{0E5F4A5A-FD1D-4D81-BA17-EDFD4312AE52}" destId="{D71E9D86-4B89-41D1-97E7-DE8B86E1A955}" srcOrd="1" destOrd="0" presId="urn:microsoft.com/office/officeart/2016/7/layout/LinearBlockProcessNumbered"/>
    <dgm:cxn modelId="{03178D5B-027A-40D3-B4CA-155CF5668D9A}" type="presParOf" srcId="{0E5F4A5A-FD1D-4D81-BA17-EDFD4312AE52}" destId="{A7053B33-F45E-45D8-9E4B-F0421BB5411A}" srcOrd="2" destOrd="0" presId="urn:microsoft.com/office/officeart/2016/7/layout/LinearBlockProcessNumbered"/>
    <dgm:cxn modelId="{C1280461-9E82-407A-A37F-63840D9A8383}" type="presParOf" srcId="{C79F2966-79BA-4FB0-8CDE-F275ABF9F7E3}" destId="{29A921A6-7954-476C-A21D-57E7A2FA4C5B}" srcOrd="5" destOrd="0" presId="urn:microsoft.com/office/officeart/2016/7/layout/LinearBlockProcessNumbered"/>
    <dgm:cxn modelId="{B0ED4C84-055D-4B04-BBE7-1B672B2F8F34}" type="presParOf" srcId="{C79F2966-79BA-4FB0-8CDE-F275ABF9F7E3}" destId="{7344E7B8-FACB-44E6-910F-4A90FC61AAD6}" srcOrd="6" destOrd="0" presId="urn:microsoft.com/office/officeart/2016/7/layout/LinearBlockProcessNumbered"/>
    <dgm:cxn modelId="{1111A2ED-2315-4C17-AEFA-DDBCF27E0344}" type="presParOf" srcId="{7344E7B8-FACB-44E6-910F-4A90FC61AAD6}" destId="{E5C9B5A2-7DAB-424C-AD51-DD235718DD8D}" srcOrd="0" destOrd="0" presId="urn:microsoft.com/office/officeart/2016/7/layout/LinearBlockProcessNumbered"/>
    <dgm:cxn modelId="{2FE3404B-9C16-4AEC-B598-2108600138E0}" type="presParOf" srcId="{7344E7B8-FACB-44E6-910F-4A90FC61AAD6}" destId="{AE8E03B3-7D49-456F-8CF1-9F841E6F5ADE}" srcOrd="1" destOrd="0" presId="urn:microsoft.com/office/officeart/2016/7/layout/LinearBlockProcessNumbered"/>
    <dgm:cxn modelId="{1CBDCEAA-D97A-423D-B488-2A48E659A4BC}" type="presParOf" srcId="{7344E7B8-FACB-44E6-910F-4A90FC61AAD6}" destId="{450E4F3E-6264-49F1-8F2E-895BB517F332}"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9B484E9-E4AA-4A35-B97C-B6CBF9AC39DD}" type="doc">
      <dgm:prSet loTypeId="urn:microsoft.com/office/officeart/2005/8/layout/vProcess5" loCatId="process" qsTypeId="urn:microsoft.com/office/officeart/2005/8/quickstyle/simple4" qsCatId="simple" csTypeId="urn:microsoft.com/office/officeart/2005/8/colors/accent1_4" csCatId="accent1"/>
      <dgm:spPr/>
      <dgm:t>
        <a:bodyPr/>
        <a:lstStyle/>
        <a:p>
          <a:endParaRPr lang="en-US"/>
        </a:p>
      </dgm:t>
    </dgm:pt>
    <dgm:pt modelId="{87CFDAEC-759B-4091-BF3B-06D29DA99AA7}">
      <dgm:prSet/>
      <dgm:spPr/>
      <dgm:t>
        <a:bodyPr/>
        <a:lstStyle/>
        <a:p>
          <a:r>
            <a:rPr lang="en-US"/>
            <a:t>Density after video analysis using MATLAB</a:t>
          </a:r>
        </a:p>
      </dgm:t>
    </dgm:pt>
    <dgm:pt modelId="{FE066EAD-ADD4-4E9D-837B-B878AF4575EF}" type="parTrans" cxnId="{33456617-47F8-4CB1-AAEF-44BAE044B1BC}">
      <dgm:prSet/>
      <dgm:spPr/>
      <dgm:t>
        <a:bodyPr/>
        <a:lstStyle/>
        <a:p>
          <a:endParaRPr lang="en-US"/>
        </a:p>
      </dgm:t>
    </dgm:pt>
    <dgm:pt modelId="{7F29AE12-52FA-4306-9804-F86F8648F977}" type="sibTrans" cxnId="{33456617-47F8-4CB1-AAEF-44BAE044B1BC}">
      <dgm:prSet/>
      <dgm:spPr/>
      <dgm:t>
        <a:bodyPr/>
        <a:lstStyle/>
        <a:p>
          <a:endParaRPr lang="en-US"/>
        </a:p>
      </dgm:t>
    </dgm:pt>
    <dgm:pt modelId="{372DDAE0-A32C-4BD2-8D70-61031928426A}">
      <dgm:prSet/>
      <dgm:spPr/>
      <dgm:t>
        <a:bodyPr/>
        <a:lstStyle/>
        <a:p>
          <a:r>
            <a:rPr lang="en-US"/>
            <a:t>Transmission of CSV formatted density values of each lane to Arduino</a:t>
          </a:r>
        </a:p>
      </dgm:t>
    </dgm:pt>
    <dgm:pt modelId="{1386BEAB-F1F8-4C2D-844C-524264601C17}" type="parTrans" cxnId="{8969B1FC-5AD6-4FA1-9FB1-3F5AF2843EEB}">
      <dgm:prSet/>
      <dgm:spPr/>
      <dgm:t>
        <a:bodyPr/>
        <a:lstStyle/>
        <a:p>
          <a:endParaRPr lang="en-US"/>
        </a:p>
      </dgm:t>
    </dgm:pt>
    <dgm:pt modelId="{CE0E39F7-A5EC-4E10-A7D2-33E3DF5F6046}" type="sibTrans" cxnId="{8969B1FC-5AD6-4FA1-9FB1-3F5AF2843EEB}">
      <dgm:prSet/>
      <dgm:spPr/>
      <dgm:t>
        <a:bodyPr/>
        <a:lstStyle/>
        <a:p>
          <a:endParaRPr lang="en-US"/>
        </a:p>
      </dgm:t>
    </dgm:pt>
    <dgm:pt modelId="{116AC4AF-A00F-4C2B-A129-3F6FBCE20E5B}">
      <dgm:prSet/>
      <dgm:spPr/>
      <dgm:t>
        <a:bodyPr/>
        <a:lstStyle/>
        <a:p>
          <a:r>
            <a:rPr lang="en-US"/>
            <a:t>Alteration of time quantum of active lane and selection of next lane on the basis of latest density value</a:t>
          </a:r>
        </a:p>
      </dgm:t>
    </dgm:pt>
    <dgm:pt modelId="{B074C7E9-7840-4629-B687-589166670748}" type="parTrans" cxnId="{37690239-4C94-403C-B2B5-453B8B97E85F}">
      <dgm:prSet/>
      <dgm:spPr/>
      <dgm:t>
        <a:bodyPr/>
        <a:lstStyle/>
        <a:p>
          <a:endParaRPr lang="en-US"/>
        </a:p>
      </dgm:t>
    </dgm:pt>
    <dgm:pt modelId="{7A19C03F-1ED0-4B9F-A5C9-B936E9B5782C}" type="sibTrans" cxnId="{37690239-4C94-403C-B2B5-453B8B97E85F}">
      <dgm:prSet/>
      <dgm:spPr/>
      <dgm:t>
        <a:bodyPr/>
        <a:lstStyle/>
        <a:p>
          <a:endParaRPr lang="en-US"/>
        </a:p>
      </dgm:t>
    </dgm:pt>
    <dgm:pt modelId="{D2190A9A-95BA-4DA3-9DA5-32A7222DDBEE}">
      <dgm:prSet/>
      <dgm:spPr/>
      <dgm:t>
        <a:bodyPr/>
        <a:lstStyle/>
        <a:p>
          <a:r>
            <a:rPr lang="en-US"/>
            <a:t>Signaling Algorithm to trigger corresponding ports to on/off applicable Traffic Lights</a:t>
          </a:r>
        </a:p>
      </dgm:t>
    </dgm:pt>
    <dgm:pt modelId="{2ED30AF1-2586-412F-9BA9-B6BBC784C01E}" type="parTrans" cxnId="{5F5F4BBD-1A25-462A-970A-DCDE2AA73C61}">
      <dgm:prSet/>
      <dgm:spPr/>
      <dgm:t>
        <a:bodyPr/>
        <a:lstStyle/>
        <a:p>
          <a:endParaRPr lang="en-US"/>
        </a:p>
      </dgm:t>
    </dgm:pt>
    <dgm:pt modelId="{36DF6CAE-9564-421A-AE28-EEEE853A9CD2}" type="sibTrans" cxnId="{5F5F4BBD-1A25-462A-970A-DCDE2AA73C61}">
      <dgm:prSet/>
      <dgm:spPr/>
      <dgm:t>
        <a:bodyPr/>
        <a:lstStyle/>
        <a:p>
          <a:endParaRPr lang="en-US"/>
        </a:p>
      </dgm:t>
    </dgm:pt>
    <dgm:pt modelId="{0A218521-B917-459C-BB99-39064FCC5961}" type="pres">
      <dgm:prSet presAssocID="{39B484E9-E4AA-4A35-B97C-B6CBF9AC39DD}" presName="outerComposite" presStyleCnt="0">
        <dgm:presLayoutVars>
          <dgm:chMax val="5"/>
          <dgm:dir/>
          <dgm:resizeHandles val="exact"/>
        </dgm:presLayoutVars>
      </dgm:prSet>
      <dgm:spPr/>
      <dgm:t>
        <a:bodyPr/>
        <a:lstStyle/>
        <a:p>
          <a:endParaRPr lang="en-US"/>
        </a:p>
      </dgm:t>
    </dgm:pt>
    <dgm:pt modelId="{2FBB0A5C-F958-4B92-A362-D6F3B30CFB81}" type="pres">
      <dgm:prSet presAssocID="{39B484E9-E4AA-4A35-B97C-B6CBF9AC39DD}" presName="dummyMaxCanvas" presStyleCnt="0">
        <dgm:presLayoutVars/>
      </dgm:prSet>
      <dgm:spPr/>
    </dgm:pt>
    <dgm:pt modelId="{EB296C58-A248-4E69-A060-8387CE641536}" type="pres">
      <dgm:prSet presAssocID="{39B484E9-E4AA-4A35-B97C-B6CBF9AC39DD}" presName="FourNodes_1" presStyleLbl="node1" presStyleIdx="0" presStyleCnt="4">
        <dgm:presLayoutVars>
          <dgm:bulletEnabled val="1"/>
        </dgm:presLayoutVars>
      </dgm:prSet>
      <dgm:spPr/>
      <dgm:t>
        <a:bodyPr/>
        <a:lstStyle/>
        <a:p>
          <a:endParaRPr lang="en-US"/>
        </a:p>
      </dgm:t>
    </dgm:pt>
    <dgm:pt modelId="{A4B0EDED-DA24-475E-9DE1-B52B51924496}" type="pres">
      <dgm:prSet presAssocID="{39B484E9-E4AA-4A35-B97C-B6CBF9AC39DD}" presName="FourNodes_2" presStyleLbl="node1" presStyleIdx="1" presStyleCnt="4">
        <dgm:presLayoutVars>
          <dgm:bulletEnabled val="1"/>
        </dgm:presLayoutVars>
      </dgm:prSet>
      <dgm:spPr/>
      <dgm:t>
        <a:bodyPr/>
        <a:lstStyle/>
        <a:p>
          <a:endParaRPr lang="en-US"/>
        </a:p>
      </dgm:t>
    </dgm:pt>
    <dgm:pt modelId="{A654248D-CCBF-4D8A-850E-B2E0062C19E8}" type="pres">
      <dgm:prSet presAssocID="{39B484E9-E4AA-4A35-B97C-B6CBF9AC39DD}" presName="FourNodes_3" presStyleLbl="node1" presStyleIdx="2" presStyleCnt="4">
        <dgm:presLayoutVars>
          <dgm:bulletEnabled val="1"/>
        </dgm:presLayoutVars>
      </dgm:prSet>
      <dgm:spPr/>
      <dgm:t>
        <a:bodyPr/>
        <a:lstStyle/>
        <a:p>
          <a:endParaRPr lang="en-US"/>
        </a:p>
      </dgm:t>
    </dgm:pt>
    <dgm:pt modelId="{8BFB7676-2611-42EB-B27B-D7ABF6636517}" type="pres">
      <dgm:prSet presAssocID="{39B484E9-E4AA-4A35-B97C-B6CBF9AC39DD}" presName="FourNodes_4" presStyleLbl="node1" presStyleIdx="3" presStyleCnt="4">
        <dgm:presLayoutVars>
          <dgm:bulletEnabled val="1"/>
        </dgm:presLayoutVars>
      </dgm:prSet>
      <dgm:spPr/>
      <dgm:t>
        <a:bodyPr/>
        <a:lstStyle/>
        <a:p>
          <a:endParaRPr lang="en-US"/>
        </a:p>
      </dgm:t>
    </dgm:pt>
    <dgm:pt modelId="{F5BE3CD4-2F54-4EAD-BDEF-AC0D869C9C0A}" type="pres">
      <dgm:prSet presAssocID="{39B484E9-E4AA-4A35-B97C-B6CBF9AC39DD}" presName="FourConn_1-2" presStyleLbl="fgAccFollowNode1" presStyleIdx="0" presStyleCnt="3">
        <dgm:presLayoutVars>
          <dgm:bulletEnabled val="1"/>
        </dgm:presLayoutVars>
      </dgm:prSet>
      <dgm:spPr/>
      <dgm:t>
        <a:bodyPr/>
        <a:lstStyle/>
        <a:p>
          <a:endParaRPr lang="en-US"/>
        </a:p>
      </dgm:t>
    </dgm:pt>
    <dgm:pt modelId="{2A4E4528-9292-4C5E-896B-1BFAF0A5C9A3}" type="pres">
      <dgm:prSet presAssocID="{39B484E9-E4AA-4A35-B97C-B6CBF9AC39DD}" presName="FourConn_2-3" presStyleLbl="fgAccFollowNode1" presStyleIdx="1" presStyleCnt="3">
        <dgm:presLayoutVars>
          <dgm:bulletEnabled val="1"/>
        </dgm:presLayoutVars>
      </dgm:prSet>
      <dgm:spPr/>
      <dgm:t>
        <a:bodyPr/>
        <a:lstStyle/>
        <a:p>
          <a:endParaRPr lang="en-US"/>
        </a:p>
      </dgm:t>
    </dgm:pt>
    <dgm:pt modelId="{2CB8784C-3971-44DE-B9FD-5F3265B73754}" type="pres">
      <dgm:prSet presAssocID="{39B484E9-E4AA-4A35-B97C-B6CBF9AC39DD}" presName="FourConn_3-4" presStyleLbl="fgAccFollowNode1" presStyleIdx="2" presStyleCnt="3">
        <dgm:presLayoutVars>
          <dgm:bulletEnabled val="1"/>
        </dgm:presLayoutVars>
      </dgm:prSet>
      <dgm:spPr/>
      <dgm:t>
        <a:bodyPr/>
        <a:lstStyle/>
        <a:p>
          <a:endParaRPr lang="en-US"/>
        </a:p>
      </dgm:t>
    </dgm:pt>
    <dgm:pt modelId="{94007F4F-744B-4504-9547-E3BCD5881F6D}" type="pres">
      <dgm:prSet presAssocID="{39B484E9-E4AA-4A35-B97C-B6CBF9AC39DD}" presName="FourNodes_1_text" presStyleLbl="node1" presStyleIdx="3" presStyleCnt="4">
        <dgm:presLayoutVars>
          <dgm:bulletEnabled val="1"/>
        </dgm:presLayoutVars>
      </dgm:prSet>
      <dgm:spPr/>
      <dgm:t>
        <a:bodyPr/>
        <a:lstStyle/>
        <a:p>
          <a:endParaRPr lang="en-US"/>
        </a:p>
      </dgm:t>
    </dgm:pt>
    <dgm:pt modelId="{C05EDEBF-E740-4647-9D4B-3ECEDF7785FF}" type="pres">
      <dgm:prSet presAssocID="{39B484E9-E4AA-4A35-B97C-B6CBF9AC39DD}" presName="FourNodes_2_text" presStyleLbl="node1" presStyleIdx="3" presStyleCnt="4">
        <dgm:presLayoutVars>
          <dgm:bulletEnabled val="1"/>
        </dgm:presLayoutVars>
      </dgm:prSet>
      <dgm:spPr/>
      <dgm:t>
        <a:bodyPr/>
        <a:lstStyle/>
        <a:p>
          <a:endParaRPr lang="en-US"/>
        </a:p>
      </dgm:t>
    </dgm:pt>
    <dgm:pt modelId="{91ADE19D-47A7-4CD2-9F53-25FAE569D708}" type="pres">
      <dgm:prSet presAssocID="{39B484E9-E4AA-4A35-B97C-B6CBF9AC39DD}" presName="FourNodes_3_text" presStyleLbl="node1" presStyleIdx="3" presStyleCnt="4">
        <dgm:presLayoutVars>
          <dgm:bulletEnabled val="1"/>
        </dgm:presLayoutVars>
      </dgm:prSet>
      <dgm:spPr/>
      <dgm:t>
        <a:bodyPr/>
        <a:lstStyle/>
        <a:p>
          <a:endParaRPr lang="en-US"/>
        </a:p>
      </dgm:t>
    </dgm:pt>
    <dgm:pt modelId="{FD86A2BE-B9E9-45DC-A0E0-3FE70A805995}" type="pres">
      <dgm:prSet presAssocID="{39B484E9-E4AA-4A35-B97C-B6CBF9AC39DD}" presName="FourNodes_4_text" presStyleLbl="node1" presStyleIdx="3" presStyleCnt="4">
        <dgm:presLayoutVars>
          <dgm:bulletEnabled val="1"/>
        </dgm:presLayoutVars>
      </dgm:prSet>
      <dgm:spPr/>
      <dgm:t>
        <a:bodyPr/>
        <a:lstStyle/>
        <a:p>
          <a:endParaRPr lang="en-US"/>
        </a:p>
      </dgm:t>
    </dgm:pt>
  </dgm:ptLst>
  <dgm:cxnLst>
    <dgm:cxn modelId="{E4D9CDF8-8E4A-4009-BF60-745D1CEB64EE}" type="presOf" srcId="{116AC4AF-A00F-4C2B-A129-3F6FBCE20E5B}" destId="{A654248D-CCBF-4D8A-850E-B2E0062C19E8}" srcOrd="0" destOrd="0" presId="urn:microsoft.com/office/officeart/2005/8/layout/vProcess5"/>
    <dgm:cxn modelId="{A0F35B12-FECE-4715-9616-19314B64DE25}" type="presOf" srcId="{87CFDAEC-759B-4091-BF3B-06D29DA99AA7}" destId="{EB296C58-A248-4E69-A060-8387CE641536}" srcOrd="0" destOrd="0" presId="urn:microsoft.com/office/officeart/2005/8/layout/vProcess5"/>
    <dgm:cxn modelId="{EA128B66-6CBC-4829-A658-77AEA6ADA398}" type="presOf" srcId="{7F29AE12-52FA-4306-9804-F86F8648F977}" destId="{F5BE3CD4-2F54-4EAD-BDEF-AC0D869C9C0A}" srcOrd="0" destOrd="0" presId="urn:microsoft.com/office/officeart/2005/8/layout/vProcess5"/>
    <dgm:cxn modelId="{5F5F4BBD-1A25-462A-970A-DCDE2AA73C61}" srcId="{39B484E9-E4AA-4A35-B97C-B6CBF9AC39DD}" destId="{D2190A9A-95BA-4DA3-9DA5-32A7222DDBEE}" srcOrd="3" destOrd="0" parTransId="{2ED30AF1-2586-412F-9BA9-B6BBC784C01E}" sibTransId="{36DF6CAE-9564-421A-AE28-EEEE853A9CD2}"/>
    <dgm:cxn modelId="{07087532-CF12-468C-833F-80C514B0EECF}" type="presOf" srcId="{D2190A9A-95BA-4DA3-9DA5-32A7222DDBEE}" destId="{FD86A2BE-B9E9-45DC-A0E0-3FE70A805995}" srcOrd="1" destOrd="0" presId="urn:microsoft.com/office/officeart/2005/8/layout/vProcess5"/>
    <dgm:cxn modelId="{D93F70A7-363B-4A8E-AE46-6EF4D7A89262}" type="presOf" srcId="{7A19C03F-1ED0-4B9F-A5C9-B936E9B5782C}" destId="{2CB8784C-3971-44DE-B9FD-5F3265B73754}" srcOrd="0" destOrd="0" presId="urn:microsoft.com/office/officeart/2005/8/layout/vProcess5"/>
    <dgm:cxn modelId="{7CA6D826-A010-4744-A1F0-D99DF6CAE0EA}" type="presOf" srcId="{116AC4AF-A00F-4C2B-A129-3F6FBCE20E5B}" destId="{91ADE19D-47A7-4CD2-9F53-25FAE569D708}" srcOrd="1" destOrd="0" presId="urn:microsoft.com/office/officeart/2005/8/layout/vProcess5"/>
    <dgm:cxn modelId="{E06D0A0A-2194-4BB7-9A99-065ACB6B26CE}" type="presOf" srcId="{39B484E9-E4AA-4A35-B97C-B6CBF9AC39DD}" destId="{0A218521-B917-459C-BB99-39064FCC5961}" srcOrd="0" destOrd="0" presId="urn:microsoft.com/office/officeart/2005/8/layout/vProcess5"/>
    <dgm:cxn modelId="{2691D87E-9C83-4DFD-8433-7B1DC294D5ED}" type="presOf" srcId="{CE0E39F7-A5EC-4E10-A7D2-33E3DF5F6046}" destId="{2A4E4528-9292-4C5E-896B-1BFAF0A5C9A3}" srcOrd="0" destOrd="0" presId="urn:microsoft.com/office/officeart/2005/8/layout/vProcess5"/>
    <dgm:cxn modelId="{DBD40D85-A2F3-4E8E-8009-FDDC5EF2B247}" type="presOf" srcId="{87CFDAEC-759B-4091-BF3B-06D29DA99AA7}" destId="{94007F4F-744B-4504-9547-E3BCD5881F6D}" srcOrd="1" destOrd="0" presId="urn:microsoft.com/office/officeart/2005/8/layout/vProcess5"/>
    <dgm:cxn modelId="{C40ABBF8-0237-41EE-8FEB-D21DC871B386}" type="presOf" srcId="{372DDAE0-A32C-4BD2-8D70-61031928426A}" destId="{A4B0EDED-DA24-475E-9DE1-B52B51924496}" srcOrd="0" destOrd="0" presId="urn:microsoft.com/office/officeart/2005/8/layout/vProcess5"/>
    <dgm:cxn modelId="{2C9758FC-8232-48F6-BE8E-4D313D8BF13D}" type="presOf" srcId="{372DDAE0-A32C-4BD2-8D70-61031928426A}" destId="{C05EDEBF-E740-4647-9D4B-3ECEDF7785FF}" srcOrd="1" destOrd="0" presId="urn:microsoft.com/office/officeart/2005/8/layout/vProcess5"/>
    <dgm:cxn modelId="{33456617-47F8-4CB1-AAEF-44BAE044B1BC}" srcId="{39B484E9-E4AA-4A35-B97C-B6CBF9AC39DD}" destId="{87CFDAEC-759B-4091-BF3B-06D29DA99AA7}" srcOrd="0" destOrd="0" parTransId="{FE066EAD-ADD4-4E9D-837B-B878AF4575EF}" sibTransId="{7F29AE12-52FA-4306-9804-F86F8648F977}"/>
    <dgm:cxn modelId="{37690239-4C94-403C-B2B5-453B8B97E85F}" srcId="{39B484E9-E4AA-4A35-B97C-B6CBF9AC39DD}" destId="{116AC4AF-A00F-4C2B-A129-3F6FBCE20E5B}" srcOrd="2" destOrd="0" parTransId="{B074C7E9-7840-4629-B687-589166670748}" sibTransId="{7A19C03F-1ED0-4B9F-A5C9-B936E9B5782C}"/>
    <dgm:cxn modelId="{96567533-77ED-48A5-8CCE-CB645E32FF87}" type="presOf" srcId="{D2190A9A-95BA-4DA3-9DA5-32A7222DDBEE}" destId="{8BFB7676-2611-42EB-B27B-D7ABF6636517}" srcOrd="0" destOrd="0" presId="urn:microsoft.com/office/officeart/2005/8/layout/vProcess5"/>
    <dgm:cxn modelId="{8969B1FC-5AD6-4FA1-9FB1-3F5AF2843EEB}" srcId="{39B484E9-E4AA-4A35-B97C-B6CBF9AC39DD}" destId="{372DDAE0-A32C-4BD2-8D70-61031928426A}" srcOrd="1" destOrd="0" parTransId="{1386BEAB-F1F8-4C2D-844C-524264601C17}" sibTransId="{CE0E39F7-A5EC-4E10-A7D2-33E3DF5F6046}"/>
    <dgm:cxn modelId="{7EEB1741-A4B2-4EC0-8D67-9C35E72D5A22}" type="presParOf" srcId="{0A218521-B917-459C-BB99-39064FCC5961}" destId="{2FBB0A5C-F958-4B92-A362-D6F3B30CFB81}" srcOrd="0" destOrd="0" presId="urn:microsoft.com/office/officeart/2005/8/layout/vProcess5"/>
    <dgm:cxn modelId="{D9F347A2-24C4-4729-BEE3-5C8BBD49604C}" type="presParOf" srcId="{0A218521-B917-459C-BB99-39064FCC5961}" destId="{EB296C58-A248-4E69-A060-8387CE641536}" srcOrd="1" destOrd="0" presId="urn:microsoft.com/office/officeart/2005/8/layout/vProcess5"/>
    <dgm:cxn modelId="{D4075D9D-5297-4B51-881C-C41443781099}" type="presParOf" srcId="{0A218521-B917-459C-BB99-39064FCC5961}" destId="{A4B0EDED-DA24-475E-9DE1-B52B51924496}" srcOrd="2" destOrd="0" presId="urn:microsoft.com/office/officeart/2005/8/layout/vProcess5"/>
    <dgm:cxn modelId="{D43A2020-2D4A-46C7-9C46-E02932A9545F}" type="presParOf" srcId="{0A218521-B917-459C-BB99-39064FCC5961}" destId="{A654248D-CCBF-4D8A-850E-B2E0062C19E8}" srcOrd="3" destOrd="0" presId="urn:microsoft.com/office/officeart/2005/8/layout/vProcess5"/>
    <dgm:cxn modelId="{83ED4C91-6250-4096-BFE7-636FA617438E}" type="presParOf" srcId="{0A218521-B917-459C-BB99-39064FCC5961}" destId="{8BFB7676-2611-42EB-B27B-D7ABF6636517}" srcOrd="4" destOrd="0" presId="urn:microsoft.com/office/officeart/2005/8/layout/vProcess5"/>
    <dgm:cxn modelId="{CE24D95A-00B1-474E-80F4-1451AE3F51CF}" type="presParOf" srcId="{0A218521-B917-459C-BB99-39064FCC5961}" destId="{F5BE3CD4-2F54-4EAD-BDEF-AC0D869C9C0A}" srcOrd="5" destOrd="0" presId="urn:microsoft.com/office/officeart/2005/8/layout/vProcess5"/>
    <dgm:cxn modelId="{66348D6D-13D5-49CD-83B9-644BF1131E7E}" type="presParOf" srcId="{0A218521-B917-459C-BB99-39064FCC5961}" destId="{2A4E4528-9292-4C5E-896B-1BFAF0A5C9A3}" srcOrd="6" destOrd="0" presId="urn:microsoft.com/office/officeart/2005/8/layout/vProcess5"/>
    <dgm:cxn modelId="{9B3B5201-DEC6-4CE0-8DD8-2ED74F7EB1F6}" type="presParOf" srcId="{0A218521-B917-459C-BB99-39064FCC5961}" destId="{2CB8784C-3971-44DE-B9FD-5F3265B73754}" srcOrd="7" destOrd="0" presId="urn:microsoft.com/office/officeart/2005/8/layout/vProcess5"/>
    <dgm:cxn modelId="{FC0F84E3-1AC8-4177-9182-AD3E48898D77}" type="presParOf" srcId="{0A218521-B917-459C-BB99-39064FCC5961}" destId="{94007F4F-744B-4504-9547-E3BCD5881F6D}" srcOrd="8" destOrd="0" presId="urn:microsoft.com/office/officeart/2005/8/layout/vProcess5"/>
    <dgm:cxn modelId="{A8A783D0-88CA-47A4-B985-DFE941824425}" type="presParOf" srcId="{0A218521-B917-459C-BB99-39064FCC5961}" destId="{C05EDEBF-E740-4647-9D4B-3ECEDF7785FF}" srcOrd="9" destOrd="0" presId="urn:microsoft.com/office/officeart/2005/8/layout/vProcess5"/>
    <dgm:cxn modelId="{542491DC-3CC7-43DF-9860-72452C086FFE}" type="presParOf" srcId="{0A218521-B917-459C-BB99-39064FCC5961}" destId="{91ADE19D-47A7-4CD2-9F53-25FAE569D708}" srcOrd="10" destOrd="0" presId="urn:microsoft.com/office/officeart/2005/8/layout/vProcess5"/>
    <dgm:cxn modelId="{A476AA74-3324-41AB-93CE-A71EB1A0CF12}" type="presParOf" srcId="{0A218521-B917-459C-BB99-39064FCC5961}" destId="{FD86A2BE-B9E9-45DC-A0E0-3FE70A805995}"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DC7F4EC-7DB1-4E53-A35C-F725B40A5B85}"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7820F33B-2E27-4DCD-BFB1-9625C28A2904}">
      <dgm:prSet/>
      <dgm:spPr/>
      <dgm:t>
        <a:bodyPr/>
        <a:lstStyle/>
        <a:p>
          <a:r>
            <a:rPr lang="en-US"/>
            <a:t>ISO 39001 &amp; ISO 39002 are only internationally recognized standards for traffic management</a:t>
          </a:r>
        </a:p>
      </dgm:t>
    </dgm:pt>
    <dgm:pt modelId="{033884D5-E55D-448E-84A4-2F6D31E7ECA1}" type="parTrans" cxnId="{E010123D-9558-4143-A13E-1779DC3F6B62}">
      <dgm:prSet/>
      <dgm:spPr/>
      <dgm:t>
        <a:bodyPr/>
        <a:lstStyle/>
        <a:p>
          <a:endParaRPr lang="en-US"/>
        </a:p>
      </dgm:t>
    </dgm:pt>
    <dgm:pt modelId="{E3242026-AEB8-4144-A6F8-B0D5AFC61F74}" type="sibTrans" cxnId="{E010123D-9558-4143-A13E-1779DC3F6B62}">
      <dgm:prSet/>
      <dgm:spPr/>
      <dgm:t>
        <a:bodyPr/>
        <a:lstStyle/>
        <a:p>
          <a:endParaRPr lang="en-US"/>
        </a:p>
      </dgm:t>
    </dgm:pt>
    <dgm:pt modelId="{992F09B2-0375-4803-A8C0-E04956A71A57}">
      <dgm:prSet/>
      <dgm:spPr/>
      <dgm:t>
        <a:bodyPr/>
        <a:lstStyle/>
        <a:p>
          <a:r>
            <a:rPr lang="en-US" dirty="0"/>
            <a:t>Mandates the need for mutual exclusion between signals at different traffic lights to prevent clashing active </a:t>
          </a:r>
          <a:r>
            <a:rPr lang="en-US" dirty="0" smtClean="0"/>
            <a:t>states, i.e. a Conflict Monitor Unit.</a:t>
          </a:r>
          <a:endParaRPr lang="en-US" dirty="0"/>
        </a:p>
      </dgm:t>
    </dgm:pt>
    <dgm:pt modelId="{958DE693-3A58-4594-A2A3-2143F4006E21}" type="parTrans" cxnId="{9E7FF1AE-454C-4B34-A098-A3D1B5A6220A}">
      <dgm:prSet/>
      <dgm:spPr/>
      <dgm:t>
        <a:bodyPr/>
        <a:lstStyle/>
        <a:p>
          <a:endParaRPr lang="en-US"/>
        </a:p>
      </dgm:t>
    </dgm:pt>
    <dgm:pt modelId="{7E16C5D6-1F94-4184-92FD-E5F713A021A2}" type="sibTrans" cxnId="{9E7FF1AE-454C-4B34-A098-A3D1B5A6220A}">
      <dgm:prSet/>
      <dgm:spPr/>
      <dgm:t>
        <a:bodyPr/>
        <a:lstStyle/>
        <a:p>
          <a:endParaRPr lang="en-US"/>
        </a:p>
      </dgm:t>
    </dgm:pt>
    <dgm:pt modelId="{AF695F2B-0EB4-48F6-913D-F1631DFC53E3}">
      <dgm:prSet/>
      <dgm:spPr/>
      <dgm:t>
        <a:bodyPr/>
        <a:lstStyle/>
        <a:p>
          <a:r>
            <a:rPr lang="en-US"/>
            <a:t>Specific to used Arduino Board</a:t>
          </a:r>
        </a:p>
      </dgm:t>
    </dgm:pt>
    <dgm:pt modelId="{9B2EF174-4C72-47EE-9FC8-C315BC621B58}" type="parTrans" cxnId="{9608FC3B-DEE9-4995-9A45-093FDF759CCF}">
      <dgm:prSet/>
      <dgm:spPr/>
      <dgm:t>
        <a:bodyPr/>
        <a:lstStyle/>
        <a:p>
          <a:endParaRPr lang="en-US"/>
        </a:p>
      </dgm:t>
    </dgm:pt>
    <dgm:pt modelId="{E3F6E147-8238-4A12-9944-B82D6F56D2E0}" type="sibTrans" cxnId="{9608FC3B-DEE9-4995-9A45-093FDF759CCF}">
      <dgm:prSet/>
      <dgm:spPr/>
      <dgm:t>
        <a:bodyPr/>
        <a:lstStyle/>
        <a:p>
          <a:endParaRPr lang="en-US"/>
        </a:p>
      </dgm:t>
    </dgm:pt>
    <dgm:pt modelId="{FD318B93-E48F-4F7D-8C01-7DC4B68D7E36}">
      <dgm:prSet/>
      <dgm:spPr/>
      <dgm:t>
        <a:bodyPr/>
        <a:lstStyle/>
        <a:p>
          <a:r>
            <a:rPr lang="en-US"/>
            <a:t>USB utilized for communication with server</a:t>
          </a:r>
        </a:p>
      </dgm:t>
    </dgm:pt>
    <dgm:pt modelId="{DE1A2764-8DAE-4BCD-B5F7-6F0FFAE53A04}" type="parTrans" cxnId="{D5C9F784-FDE3-4607-A95B-F08A04896C8E}">
      <dgm:prSet/>
      <dgm:spPr/>
      <dgm:t>
        <a:bodyPr/>
        <a:lstStyle/>
        <a:p>
          <a:endParaRPr lang="en-US"/>
        </a:p>
      </dgm:t>
    </dgm:pt>
    <dgm:pt modelId="{2E72D97A-7657-4EB2-9ED2-EE174AFF7F9A}" type="sibTrans" cxnId="{D5C9F784-FDE3-4607-A95B-F08A04896C8E}">
      <dgm:prSet/>
      <dgm:spPr/>
      <dgm:t>
        <a:bodyPr/>
        <a:lstStyle/>
        <a:p>
          <a:endParaRPr lang="en-US"/>
        </a:p>
      </dgm:t>
    </dgm:pt>
    <dgm:pt modelId="{8DD89BCD-0C29-4B7B-95D9-A94C78E58700}">
      <dgm:prSet/>
      <dgm:spPr/>
      <dgm:t>
        <a:bodyPr/>
        <a:lstStyle/>
        <a:p>
          <a:r>
            <a:rPr lang="en-US"/>
            <a:t>Maximum current of 500mA</a:t>
          </a:r>
        </a:p>
      </dgm:t>
    </dgm:pt>
    <dgm:pt modelId="{09C56FFF-0647-40C3-9566-3630F212E2BE}" type="parTrans" cxnId="{CAD15FDC-F3C3-41F1-AE94-F4481B237143}">
      <dgm:prSet/>
      <dgm:spPr/>
      <dgm:t>
        <a:bodyPr/>
        <a:lstStyle/>
        <a:p>
          <a:endParaRPr lang="en-US"/>
        </a:p>
      </dgm:t>
    </dgm:pt>
    <dgm:pt modelId="{B2FE210F-F72A-4C4C-BC50-7CAA0BBE8391}" type="sibTrans" cxnId="{CAD15FDC-F3C3-41F1-AE94-F4481B237143}">
      <dgm:prSet/>
      <dgm:spPr/>
      <dgm:t>
        <a:bodyPr/>
        <a:lstStyle/>
        <a:p>
          <a:endParaRPr lang="en-US"/>
        </a:p>
      </dgm:t>
    </dgm:pt>
    <dgm:pt modelId="{38861D2A-051F-4BD5-8EF1-90EBF27210D1}">
      <dgm:prSet/>
      <dgm:spPr/>
      <dgm:t>
        <a:bodyPr/>
        <a:lstStyle/>
        <a:p>
          <a:r>
            <a:rPr lang="en-US"/>
            <a:t>Voltage between 7V to 12V for safe predictable outcomes</a:t>
          </a:r>
        </a:p>
      </dgm:t>
    </dgm:pt>
    <dgm:pt modelId="{2337AF51-A1A0-48C2-B8D1-8C8BBFC629A4}" type="parTrans" cxnId="{39432137-FB12-49C4-902D-084ED962F5AD}">
      <dgm:prSet/>
      <dgm:spPr/>
      <dgm:t>
        <a:bodyPr/>
        <a:lstStyle/>
        <a:p>
          <a:endParaRPr lang="en-US"/>
        </a:p>
      </dgm:t>
    </dgm:pt>
    <dgm:pt modelId="{65E7B3DF-2014-4702-AE6B-4062C9C2DD81}" type="sibTrans" cxnId="{39432137-FB12-49C4-902D-084ED962F5AD}">
      <dgm:prSet/>
      <dgm:spPr/>
      <dgm:t>
        <a:bodyPr/>
        <a:lstStyle/>
        <a:p>
          <a:endParaRPr lang="en-US"/>
        </a:p>
      </dgm:t>
    </dgm:pt>
    <dgm:pt modelId="{47654F92-2F54-497D-AC12-30B2F17254B1}" type="pres">
      <dgm:prSet presAssocID="{5DC7F4EC-7DB1-4E53-A35C-F725B40A5B85}" presName="diagram" presStyleCnt="0">
        <dgm:presLayoutVars>
          <dgm:dir/>
          <dgm:resizeHandles val="exact"/>
        </dgm:presLayoutVars>
      </dgm:prSet>
      <dgm:spPr/>
      <dgm:t>
        <a:bodyPr/>
        <a:lstStyle/>
        <a:p>
          <a:endParaRPr lang="en-US"/>
        </a:p>
      </dgm:t>
    </dgm:pt>
    <dgm:pt modelId="{F21FC518-5688-47B0-BCA0-00BEBF8B12D2}" type="pres">
      <dgm:prSet presAssocID="{7820F33B-2E27-4DCD-BFB1-9625C28A2904}" presName="node" presStyleLbl="node1" presStyleIdx="0" presStyleCnt="6">
        <dgm:presLayoutVars>
          <dgm:bulletEnabled val="1"/>
        </dgm:presLayoutVars>
      </dgm:prSet>
      <dgm:spPr/>
      <dgm:t>
        <a:bodyPr/>
        <a:lstStyle/>
        <a:p>
          <a:endParaRPr lang="en-US"/>
        </a:p>
      </dgm:t>
    </dgm:pt>
    <dgm:pt modelId="{CEA4E6C0-F52F-40D8-B0DC-96203924A6E1}" type="pres">
      <dgm:prSet presAssocID="{E3242026-AEB8-4144-A6F8-B0D5AFC61F74}" presName="sibTrans" presStyleCnt="0"/>
      <dgm:spPr/>
    </dgm:pt>
    <dgm:pt modelId="{DEB38E27-DAC4-4F6C-BF63-6C1B49BCC8F2}" type="pres">
      <dgm:prSet presAssocID="{992F09B2-0375-4803-A8C0-E04956A71A57}" presName="node" presStyleLbl="node1" presStyleIdx="1" presStyleCnt="6">
        <dgm:presLayoutVars>
          <dgm:bulletEnabled val="1"/>
        </dgm:presLayoutVars>
      </dgm:prSet>
      <dgm:spPr/>
      <dgm:t>
        <a:bodyPr/>
        <a:lstStyle/>
        <a:p>
          <a:endParaRPr lang="en-US"/>
        </a:p>
      </dgm:t>
    </dgm:pt>
    <dgm:pt modelId="{A9AA2DB5-7FA9-499B-AC92-610DB7017313}" type="pres">
      <dgm:prSet presAssocID="{7E16C5D6-1F94-4184-92FD-E5F713A021A2}" presName="sibTrans" presStyleCnt="0"/>
      <dgm:spPr/>
    </dgm:pt>
    <dgm:pt modelId="{45FA3221-0D35-4881-8E4C-AA93E6766365}" type="pres">
      <dgm:prSet presAssocID="{AF695F2B-0EB4-48F6-913D-F1631DFC53E3}" presName="node" presStyleLbl="node1" presStyleIdx="2" presStyleCnt="6">
        <dgm:presLayoutVars>
          <dgm:bulletEnabled val="1"/>
        </dgm:presLayoutVars>
      </dgm:prSet>
      <dgm:spPr/>
      <dgm:t>
        <a:bodyPr/>
        <a:lstStyle/>
        <a:p>
          <a:endParaRPr lang="en-US"/>
        </a:p>
      </dgm:t>
    </dgm:pt>
    <dgm:pt modelId="{81CB4419-3B57-495E-AFFA-0DC3FF561E29}" type="pres">
      <dgm:prSet presAssocID="{E3F6E147-8238-4A12-9944-B82D6F56D2E0}" presName="sibTrans" presStyleCnt="0"/>
      <dgm:spPr/>
    </dgm:pt>
    <dgm:pt modelId="{9C09DCCF-AD4F-4FBB-B949-FB5E6A0C78B2}" type="pres">
      <dgm:prSet presAssocID="{FD318B93-E48F-4F7D-8C01-7DC4B68D7E36}" presName="node" presStyleLbl="node1" presStyleIdx="3" presStyleCnt="6">
        <dgm:presLayoutVars>
          <dgm:bulletEnabled val="1"/>
        </dgm:presLayoutVars>
      </dgm:prSet>
      <dgm:spPr/>
      <dgm:t>
        <a:bodyPr/>
        <a:lstStyle/>
        <a:p>
          <a:endParaRPr lang="en-US"/>
        </a:p>
      </dgm:t>
    </dgm:pt>
    <dgm:pt modelId="{AF79C866-47A6-4705-B1DA-116887AA0F63}" type="pres">
      <dgm:prSet presAssocID="{2E72D97A-7657-4EB2-9ED2-EE174AFF7F9A}" presName="sibTrans" presStyleCnt="0"/>
      <dgm:spPr/>
    </dgm:pt>
    <dgm:pt modelId="{71F98D84-AF7D-44D1-8F67-59740E6137CA}" type="pres">
      <dgm:prSet presAssocID="{8DD89BCD-0C29-4B7B-95D9-A94C78E58700}" presName="node" presStyleLbl="node1" presStyleIdx="4" presStyleCnt="6">
        <dgm:presLayoutVars>
          <dgm:bulletEnabled val="1"/>
        </dgm:presLayoutVars>
      </dgm:prSet>
      <dgm:spPr/>
      <dgm:t>
        <a:bodyPr/>
        <a:lstStyle/>
        <a:p>
          <a:endParaRPr lang="en-US"/>
        </a:p>
      </dgm:t>
    </dgm:pt>
    <dgm:pt modelId="{C60F9961-E6B1-44E1-B680-59AB55E31E39}" type="pres">
      <dgm:prSet presAssocID="{B2FE210F-F72A-4C4C-BC50-7CAA0BBE8391}" presName="sibTrans" presStyleCnt="0"/>
      <dgm:spPr/>
    </dgm:pt>
    <dgm:pt modelId="{976A6982-EF47-4E7A-B8A1-5A2603A0BBB3}" type="pres">
      <dgm:prSet presAssocID="{38861D2A-051F-4BD5-8EF1-90EBF27210D1}" presName="node" presStyleLbl="node1" presStyleIdx="5" presStyleCnt="6">
        <dgm:presLayoutVars>
          <dgm:bulletEnabled val="1"/>
        </dgm:presLayoutVars>
      </dgm:prSet>
      <dgm:spPr/>
      <dgm:t>
        <a:bodyPr/>
        <a:lstStyle/>
        <a:p>
          <a:endParaRPr lang="en-US"/>
        </a:p>
      </dgm:t>
    </dgm:pt>
  </dgm:ptLst>
  <dgm:cxnLst>
    <dgm:cxn modelId="{D2B9D7E7-04C7-49F6-A25C-2001CA203A23}" type="presOf" srcId="{FD318B93-E48F-4F7D-8C01-7DC4B68D7E36}" destId="{9C09DCCF-AD4F-4FBB-B949-FB5E6A0C78B2}" srcOrd="0" destOrd="0" presId="urn:microsoft.com/office/officeart/2005/8/layout/default"/>
    <dgm:cxn modelId="{9E81BD10-A248-4658-9FE1-740916FBE5BD}" type="presOf" srcId="{38861D2A-051F-4BD5-8EF1-90EBF27210D1}" destId="{976A6982-EF47-4E7A-B8A1-5A2603A0BBB3}" srcOrd="0" destOrd="0" presId="urn:microsoft.com/office/officeart/2005/8/layout/default"/>
    <dgm:cxn modelId="{3DCB85F3-933D-4797-A779-00BE64B2DEBF}" type="presOf" srcId="{992F09B2-0375-4803-A8C0-E04956A71A57}" destId="{DEB38E27-DAC4-4F6C-BF63-6C1B49BCC8F2}" srcOrd="0" destOrd="0" presId="urn:microsoft.com/office/officeart/2005/8/layout/default"/>
    <dgm:cxn modelId="{9E7FF1AE-454C-4B34-A098-A3D1B5A6220A}" srcId="{5DC7F4EC-7DB1-4E53-A35C-F725B40A5B85}" destId="{992F09B2-0375-4803-A8C0-E04956A71A57}" srcOrd="1" destOrd="0" parTransId="{958DE693-3A58-4594-A2A3-2143F4006E21}" sibTransId="{7E16C5D6-1F94-4184-92FD-E5F713A021A2}"/>
    <dgm:cxn modelId="{9608FC3B-DEE9-4995-9A45-093FDF759CCF}" srcId="{5DC7F4EC-7DB1-4E53-A35C-F725B40A5B85}" destId="{AF695F2B-0EB4-48F6-913D-F1631DFC53E3}" srcOrd="2" destOrd="0" parTransId="{9B2EF174-4C72-47EE-9FC8-C315BC621B58}" sibTransId="{E3F6E147-8238-4A12-9944-B82D6F56D2E0}"/>
    <dgm:cxn modelId="{ABACD879-744E-4B17-8D17-170E30B2E6DD}" type="presOf" srcId="{7820F33B-2E27-4DCD-BFB1-9625C28A2904}" destId="{F21FC518-5688-47B0-BCA0-00BEBF8B12D2}" srcOrd="0" destOrd="0" presId="urn:microsoft.com/office/officeart/2005/8/layout/default"/>
    <dgm:cxn modelId="{F5DFD76B-B1AA-4954-AD55-1C5769A6D148}" type="presOf" srcId="{8DD89BCD-0C29-4B7B-95D9-A94C78E58700}" destId="{71F98D84-AF7D-44D1-8F67-59740E6137CA}" srcOrd="0" destOrd="0" presId="urn:microsoft.com/office/officeart/2005/8/layout/default"/>
    <dgm:cxn modelId="{E010123D-9558-4143-A13E-1779DC3F6B62}" srcId="{5DC7F4EC-7DB1-4E53-A35C-F725B40A5B85}" destId="{7820F33B-2E27-4DCD-BFB1-9625C28A2904}" srcOrd="0" destOrd="0" parTransId="{033884D5-E55D-448E-84A4-2F6D31E7ECA1}" sibTransId="{E3242026-AEB8-4144-A6F8-B0D5AFC61F74}"/>
    <dgm:cxn modelId="{A51FF650-60AB-4AF5-86BC-527FA2BDFC19}" type="presOf" srcId="{5DC7F4EC-7DB1-4E53-A35C-F725B40A5B85}" destId="{47654F92-2F54-497D-AC12-30B2F17254B1}" srcOrd="0" destOrd="0" presId="urn:microsoft.com/office/officeart/2005/8/layout/default"/>
    <dgm:cxn modelId="{B44AF81E-4573-499C-BF93-54DFD84790E5}" type="presOf" srcId="{AF695F2B-0EB4-48F6-913D-F1631DFC53E3}" destId="{45FA3221-0D35-4881-8E4C-AA93E6766365}" srcOrd="0" destOrd="0" presId="urn:microsoft.com/office/officeart/2005/8/layout/default"/>
    <dgm:cxn modelId="{39432137-FB12-49C4-902D-084ED962F5AD}" srcId="{5DC7F4EC-7DB1-4E53-A35C-F725B40A5B85}" destId="{38861D2A-051F-4BD5-8EF1-90EBF27210D1}" srcOrd="5" destOrd="0" parTransId="{2337AF51-A1A0-48C2-B8D1-8C8BBFC629A4}" sibTransId="{65E7B3DF-2014-4702-AE6B-4062C9C2DD81}"/>
    <dgm:cxn modelId="{D5C9F784-FDE3-4607-A95B-F08A04896C8E}" srcId="{5DC7F4EC-7DB1-4E53-A35C-F725B40A5B85}" destId="{FD318B93-E48F-4F7D-8C01-7DC4B68D7E36}" srcOrd="3" destOrd="0" parTransId="{DE1A2764-8DAE-4BCD-B5F7-6F0FFAE53A04}" sibTransId="{2E72D97A-7657-4EB2-9ED2-EE174AFF7F9A}"/>
    <dgm:cxn modelId="{CAD15FDC-F3C3-41F1-AE94-F4481B237143}" srcId="{5DC7F4EC-7DB1-4E53-A35C-F725B40A5B85}" destId="{8DD89BCD-0C29-4B7B-95D9-A94C78E58700}" srcOrd="4" destOrd="0" parTransId="{09C56FFF-0647-40C3-9566-3630F212E2BE}" sibTransId="{B2FE210F-F72A-4C4C-BC50-7CAA0BBE8391}"/>
    <dgm:cxn modelId="{EC268F4D-B520-463E-95F2-DF119E4A6BC4}" type="presParOf" srcId="{47654F92-2F54-497D-AC12-30B2F17254B1}" destId="{F21FC518-5688-47B0-BCA0-00BEBF8B12D2}" srcOrd="0" destOrd="0" presId="urn:microsoft.com/office/officeart/2005/8/layout/default"/>
    <dgm:cxn modelId="{3C685AFE-6804-4CB7-8675-C858D22DC47C}" type="presParOf" srcId="{47654F92-2F54-497D-AC12-30B2F17254B1}" destId="{CEA4E6C0-F52F-40D8-B0DC-96203924A6E1}" srcOrd="1" destOrd="0" presId="urn:microsoft.com/office/officeart/2005/8/layout/default"/>
    <dgm:cxn modelId="{84A1CA72-2F09-407D-9F8C-28AE5E585471}" type="presParOf" srcId="{47654F92-2F54-497D-AC12-30B2F17254B1}" destId="{DEB38E27-DAC4-4F6C-BF63-6C1B49BCC8F2}" srcOrd="2" destOrd="0" presId="urn:microsoft.com/office/officeart/2005/8/layout/default"/>
    <dgm:cxn modelId="{A954279F-71B6-4DEA-A9A7-2259523BA81E}" type="presParOf" srcId="{47654F92-2F54-497D-AC12-30B2F17254B1}" destId="{A9AA2DB5-7FA9-499B-AC92-610DB7017313}" srcOrd="3" destOrd="0" presId="urn:microsoft.com/office/officeart/2005/8/layout/default"/>
    <dgm:cxn modelId="{7716AEE8-643C-434F-9C77-DED1E69FA41F}" type="presParOf" srcId="{47654F92-2F54-497D-AC12-30B2F17254B1}" destId="{45FA3221-0D35-4881-8E4C-AA93E6766365}" srcOrd="4" destOrd="0" presId="urn:microsoft.com/office/officeart/2005/8/layout/default"/>
    <dgm:cxn modelId="{8624E5D4-C19C-4208-8B9D-0949756FECC8}" type="presParOf" srcId="{47654F92-2F54-497D-AC12-30B2F17254B1}" destId="{81CB4419-3B57-495E-AFFA-0DC3FF561E29}" srcOrd="5" destOrd="0" presId="urn:microsoft.com/office/officeart/2005/8/layout/default"/>
    <dgm:cxn modelId="{03D5096E-EEE1-4AB5-B2B0-EFFF9C940539}" type="presParOf" srcId="{47654F92-2F54-497D-AC12-30B2F17254B1}" destId="{9C09DCCF-AD4F-4FBB-B949-FB5E6A0C78B2}" srcOrd="6" destOrd="0" presId="urn:microsoft.com/office/officeart/2005/8/layout/default"/>
    <dgm:cxn modelId="{CB4A04CE-F1AE-46A4-AB7D-F7A9B24029EA}" type="presParOf" srcId="{47654F92-2F54-497D-AC12-30B2F17254B1}" destId="{AF79C866-47A6-4705-B1DA-116887AA0F63}" srcOrd="7" destOrd="0" presId="urn:microsoft.com/office/officeart/2005/8/layout/default"/>
    <dgm:cxn modelId="{3DE23FDD-4FE7-4505-9E2A-D6E4740CED9F}" type="presParOf" srcId="{47654F92-2F54-497D-AC12-30B2F17254B1}" destId="{71F98D84-AF7D-44D1-8F67-59740E6137CA}" srcOrd="8" destOrd="0" presId="urn:microsoft.com/office/officeart/2005/8/layout/default"/>
    <dgm:cxn modelId="{5C69C33A-9ADA-4970-92DE-7D4B01EFDAD3}" type="presParOf" srcId="{47654F92-2F54-497D-AC12-30B2F17254B1}" destId="{C60F9961-E6B1-44E1-B680-59AB55E31E39}" srcOrd="9" destOrd="0" presId="urn:microsoft.com/office/officeart/2005/8/layout/default"/>
    <dgm:cxn modelId="{A0D32016-75AE-41D4-B765-D605FC7B2655}" type="presParOf" srcId="{47654F92-2F54-497D-AC12-30B2F17254B1}" destId="{976A6982-EF47-4E7A-B8A1-5A2603A0BBB3}"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3FE6539-823E-4E36-B26A-4F366D546915}" type="doc">
      <dgm:prSet loTypeId="urn:microsoft.com/office/officeart/2005/8/layout/list1" loCatId="list" qsTypeId="urn:microsoft.com/office/officeart/2005/8/quickstyle/simple2" qsCatId="simple" csTypeId="urn:microsoft.com/office/officeart/2005/8/colors/accent3_4" csCatId="accent3"/>
      <dgm:spPr/>
      <dgm:t>
        <a:bodyPr/>
        <a:lstStyle/>
        <a:p>
          <a:endParaRPr lang="en-US"/>
        </a:p>
      </dgm:t>
    </dgm:pt>
    <dgm:pt modelId="{0EAD21F5-05C0-44F1-B892-5BA5D46C37E8}">
      <dgm:prSet/>
      <dgm:spPr/>
      <dgm:t>
        <a:bodyPr/>
        <a:lstStyle/>
        <a:p>
          <a:r>
            <a:rPr lang="en-US"/>
            <a:t>Scheduling Algorithm</a:t>
          </a:r>
        </a:p>
      </dgm:t>
    </dgm:pt>
    <dgm:pt modelId="{00785474-763F-430B-BD1B-E72552DCC304}" type="parTrans" cxnId="{4492F9A7-7669-4438-9103-8F85BD4AD1B0}">
      <dgm:prSet/>
      <dgm:spPr/>
      <dgm:t>
        <a:bodyPr/>
        <a:lstStyle/>
        <a:p>
          <a:endParaRPr lang="en-US"/>
        </a:p>
      </dgm:t>
    </dgm:pt>
    <dgm:pt modelId="{95858126-B189-40DA-9913-6A8A9076B0F9}" type="sibTrans" cxnId="{4492F9A7-7669-4438-9103-8F85BD4AD1B0}">
      <dgm:prSet/>
      <dgm:spPr/>
      <dgm:t>
        <a:bodyPr/>
        <a:lstStyle/>
        <a:p>
          <a:endParaRPr lang="en-US"/>
        </a:p>
      </dgm:t>
    </dgm:pt>
    <dgm:pt modelId="{872A7BC4-A7F3-4E91-97C3-414B31741834}">
      <dgm:prSet/>
      <dgm:spPr/>
      <dgm:t>
        <a:bodyPr/>
        <a:lstStyle/>
        <a:p>
          <a:r>
            <a:rPr lang="en-US"/>
            <a:t>Integrate all three components (Image Processing, Signaling &amp; Scheduling)</a:t>
          </a:r>
        </a:p>
      </dgm:t>
    </dgm:pt>
    <dgm:pt modelId="{FA89831D-A307-41C5-8309-DA6655C8474B}" type="parTrans" cxnId="{A78F3A9D-FEB3-46D5-ADBB-148B478DC61B}">
      <dgm:prSet/>
      <dgm:spPr/>
      <dgm:t>
        <a:bodyPr/>
        <a:lstStyle/>
        <a:p>
          <a:endParaRPr lang="en-US"/>
        </a:p>
      </dgm:t>
    </dgm:pt>
    <dgm:pt modelId="{BA08F3C7-48A2-4F7A-AC82-10C5E3A8FD62}" type="sibTrans" cxnId="{A78F3A9D-FEB3-46D5-ADBB-148B478DC61B}">
      <dgm:prSet/>
      <dgm:spPr/>
      <dgm:t>
        <a:bodyPr/>
        <a:lstStyle/>
        <a:p>
          <a:endParaRPr lang="en-US"/>
        </a:p>
      </dgm:t>
    </dgm:pt>
    <dgm:pt modelId="{CF7CFA59-832E-47D9-94DC-7BCD0278A3D6}">
      <dgm:prSet/>
      <dgm:spPr/>
      <dgm:t>
        <a:bodyPr/>
        <a:lstStyle/>
        <a:p>
          <a:r>
            <a:rPr lang="en-US"/>
            <a:t>Incorporate integration and scheduling algorithm into Research Paper</a:t>
          </a:r>
        </a:p>
      </dgm:t>
    </dgm:pt>
    <dgm:pt modelId="{D716AE49-6AB7-409D-B449-65836E3718BA}" type="parTrans" cxnId="{8E650A61-CAF7-4323-BA99-134C61A141C7}">
      <dgm:prSet/>
      <dgm:spPr/>
      <dgm:t>
        <a:bodyPr/>
        <a:lstStyle/>
        <a:p>
          <a:endParaRPr lang="en-US"/>
        </a:p>
      </dgm:t>
    </dgm:pt>
    <dgm:pt modelId="{862BA8FC-19D9-40B9-98AB-38A2DB6412BB}" type="sibTrans" cxnId="{8E650A61-CAF7-4323-BA99-134C61A141C7}">
      <dgm:prSet/>
      <dgm:spPr/>
      <dgm:t>
        <a:bodyPr/>
        <a:lstStyle/>
        <a:p>
          <a:endParaRPr lang="en-US"/>
        </a:p>
      </dgm:t>
    </dgm:pt>
    <dgm:pt modelId="{9E620646-3C5E-4BFA-B54E-FF178ED8AD9B}">
      <dgm:prSet/>
      <dgm:spPr/>
      <dgm:t>
        <a:bodyPr/>
        <a:lstStyle/>
        <a:p>
          <a:r>
            <a:rPr lang="en-US"/>
            <a:t>Submit Paper for review and publication</a:t>
          </a:r>
        </a:p>
      </dgm:t>
    </dgm:pt>
    <dgm:pt modelId="{2A320BF5-1111-4C78-A916-DBD3C06AEB1F}" type="parTrans" cxnId="{D6F8E3C3-89CF-4C7C-BC9F-5E86FF17FED4}">
      <dgm:prSet/>
      <dgm:spPr/>
      <dgm:t>
        <a:bodyPr/>
        <a:lstStyle/>
        <a:p>
          <a:endParaRPr lang="en-US"/>
        </a:p>
      </dgm:t>
    </dgm:pt>
    <dgm:pt modelId="{66047C58-ABEC-4343-9ACB-1CE74BBBF83A}" type="sibTrans" cxnId="{D6F8E3C3-89CF-4C7C-BC9F-5E86FF17FED4}">
      <dgm:prSet/>
      <dgm:spPr/>
      <dgm:t>
        <a:bodyPr/>
        <a:lstStyle/>
        <a:p>
          <a:endParaRPr lang="en-US"/>
        </a:p>
      </dgm:t>
    </dgm:pt>
    <dgm:pt modelId="{94B71DA3-4AE4-4B61-9E14-5A6EF5E12900}">
      <dgm:prSet/>
      <dgm:spPr/>
      <dgm:t>
        <a:bodyPr/>
        <a:lstStyle/>
        <a:p>
          <a:r>
            <a:rPr lang="en-US"/>
            <a:t>Finalize Specifications of product for project</a:t>
          </a:r>
        </a:p>
      </dgm:t>
    </dgm:pt>
    <dgm:pt modelId="{B26EF7A1-4006-481B-8570-1E3116BD4BF4}" type="parTrans" cxnId="{6C354318-C02E-4B7B-BD7C-FC9CC109625B}">
      <dgm:prSet/>
      <dgm:spPr/>
      <dgm:t>
        <a:bodyPr/>
        <a:lstStyle/>
        <a:p>
          <a:endParaRPr lang="en-US"/>
        </a:p>
      </dgm:t>
    </dgm:pt>
    <dgm:pt modelId="{FFA37F74-88DF-422D-8262-661ABFF51E79}" type="sibTrans" cxnId="{6C354318-C02E-4B7B-BD7C-FC9CC109625B}">
      <dgm:prSet/>
      <dgm:spPr/>
      <dgm:t>
        <a:bodyPr/>
        <a:lstStyle/>
        <a:p>
          <a:endParaRPr lang="en-US"/>
        </a:p>
      </dgm:t>
    </dgm:pt>
    <dgm:pt modelId="{7551C285-FED0-4093-B97D-441FFBC2EAC1}" type="pres">
      <dgm:prSet presAssocID="{43FE6539-823E-4E36-B26A-4F366D546915}" presName="linear" presStyleCnt="0">
        <dgm:presLayoutVars>
          <dgm:dir/>
          <dgm:animLvl val="lvl"/>
          <dgm:resizeHandles val="exact"/>
        </dgm:presLayoutVars>
      </dgm:prSet>
      <dgm:spPr/>
      <dgm:t>
        <a:bodyPr/>
        <a:lstStyle/>
        <a:p>
          <a:endParaRPr lang="en-US"/>
        </a:p>
      </dgm:t>
    </dgm:pt>
    <dgm:pt modelId="{AE0218EA-1558-4A91-8A95-FAF8AF096053}" type="pres">
      <dgm:prSet presAssocID="{0EAD21F5-05C0-44F1-B892-5BA5D46C37E8}" presName="parentLin" presStyleCnt="0"/>
      <dgm:spPr/>
    </dgm:pt>
    <dgm:pt modelId="{D9575791-12F1-4223-A048-6C218C964891}" type="pres">
      <dgm:prSet presAssocID="{0EAD21F5-05C0-44F1-B892-5BA5D46C37E8}" presName="parentLeftMargin" presStyleLbl="node1" presStyleIdx="0" presStyleCnt="5"/>
      <dgm:spPr/>
      <dgm:t>
        <a:bodyPr/>
        <a:lstStyle/>
        <a:p>
          <a:endParaRPr lang="en-US"/>
        </a:p>
      </dgm:t>
    </dgm:pt>
    <dgm:pt modelId="{4276C461-2961-446C-9DE5-41C020505084}" type="pres">
      <dgm:prSet presAssocID="{0EAD21F5-05C0-44F1-B892-5BA5D46C37E8}" presName="parentText" presStyleLbl="node1" presStyleIdx="0" presStyleCnt="5">
        <dgm:presLayoutVars>
          <dgm:chMax val="0"/>
          <dgm:bulletEnabled val="1"/>
        </dgm:presLayoutVars>
      </dgm:prSet>
      <dgm:spPr/>
      <dgm:t>
        <a:bodyPr/>
        <a:lstStyle/>
        <a:p>
          <a:endParaRPr lang="en-US"/>
        </a:p>
      </dgm:t>
    </dgm:pt>
    <dgm:pt modelId="{F30B2835-081B-4524-8B5E-350C1DB8EB7D}" type="pres">
      <dgm:prSet presAssocID="{0EAD21F5-05C0-44F1-B892-5BA5D46C37E8}" presName="negativeSpace" presStyleCnt="0"/>
      <dgm:spPr/>
    </dgm:pt>
    <dgm:pt modelId="{D333AEB6-D5EF-499A-9E07-A8828882A1F9}" type="pres">
      <dgm:prSet presAssocID="{0EAD21F5-05C0-44F1-B892-5BA5D46C37E8}" presName="childText" presStyleLbl="conFgAcc1" presStyleIdx="0" presStyleCnt="5">
        <dgm:presLayoutVars>
          <dgm:bulletEnabled val="1"/>
        </dgm:presLayoutVars>
      </dgm:prSet>
      <dgm:spPr/>
    </dgm:pt>
    <dgm:pt modelId="{6818E0A7-4D5F-40D6-8F1B-3D7EFD2F4976}" type="pres">
      <dgm:prSet presAssocID="{95858126-B189-40DA-9913-6A8A9076B0F9}" presName="spaceBetweenRectangles" presStyleCnt="0"/>
      <dgm:spPr/>
    </dgm:pt>
    <dgm:pt modelId="{6F9848FC-EB63-48A8-B297-579CDC2DFAA6}" type="pres">
      <dgm:prSet presAssocID="{872A7BC4-A7F3-4E91-97C3-414B31741834}" presName="parentLin" presStyleCnt="0"/>
      <dgm:spPr/>
    </dgm:pt>
    <dgm:pt modelId="{BE4D5FAA-56C7-4C6C-A7DA-656713CCD17B}" type="pres">
      <dgm:prSet presAssocID="{872A7BC4-A7F3-4E91-97C3-414B31741834}" presName="parentLeftMargin" presStyleLbl="node1" presStyleIdx="0" presStyleCnt="5"/>
      <dgm:spPr/>
      <dgm:t>
        <a:bodyPr/>
        <a:lstStyle/>
        <a:p>
          <a:endParaRPr lang="en-US"/>
        </a:p>
      </dgm:t>
    </dgm:pt>
    <dgm:pt modelId="{98CA8CD6-A5E3-49EC-821C-8C2A60A24365}" type="pres">
      <dgm:prSet presAssocID="{872A7BC4-A7F3-4E91-97C3-414B31741834}" presName="parentText" presStyleLbl="node1" presStyleIdx="1" presStyleCnt="5">
        <dgm:presLayoutVars>
          <dgm:chMax val="0"/>
          <dgm:bulletEnabled val="1"/>
        </dgm:presLayoutVars>
      </dgm:prSet>
      <dgm:spPr/>
      <dgm:t>
        <a:bodyPr/>
        <a:lstStyle/>
        <a:p>
          <a:endParaRPr lang="en-US"/>
        </a:p>
      </dgm:t>
    </dgm:pt>
    <dgm:pt modelId="{F432F1D9-A512-4699-B212-CAC9F4B32EA7}" type="pres">
      <dgm:prSet presAssocID="{872A7BC4-A7F3-4E91-97C3-414B31741834}" presName="negativeSpace" presStyleCnt="0"/>
      <dgm:spPr/>
    </dgm:pt>
    <dgm:pt modelId="{A2BB86FD-ACB2-48D7-87B0-B2A88E2FF6C8}" type="pres">
      <dgm:prSet presAssocID="{872A7BC4-A7F3-4E91-97C3-414B31741834}" presName="childText" presStyleLbl="conFgAcc1" presStyleIdx="1" presStyleCnt="5">
        <dgm:presLayoutVars>
          <dgm:bulletEnabled val="1"/>
        </dgm:presLayoutVars>
      </dgm:prSet>
      <dgm:spPr/>
    </dgm:pt>
    <dgm:pt modelId="{6456A7EE-CCD8-47D6-B815-C5F8A8228FE1}" type="pres">
      <dgm:prSet presAssocID="{BA08F3C7-48A2-4F7A-AC82-10C5E3A8FD62}" presName="spaceBetweenRectangles" presStyleCnt="0"/>
      <dgm:spPr/>
    </dgm:pt>
    <dgm:pt modelId="{77B44233-F25A-46A4-8B71-C0D21773F04E}" type="pres">
      <dgm:prSet presAssocID="{CF7CFA59-832E-47D9-94DC-7BCD0278A3D6}" presName="parentLin" presStyleCnt="0"/>
      <dgm:spPr/>
    </dgm:pt>
    <dgm:pt modelId="{9D1B7E9B-25E6-493A-9084-4C1CA0726328}" type="pres">
      <dgm:prSet presAssocID="{CF7CFA59-832E-47D9-94DC-7BCD0278A3D6}" presName="parentLeftMargin" presStyleLbl="node1" presStyleIdx="1" presStyleCnt="5"/>
      <dgm:spPr/>
      <dgm:t>
        <a:bodyPr/>
        <a:lstStyle/>
        <a:p>
          <a:endParaRPr lang="en-US"/>
        </a:p>
      </dgm:t>
    </dgm:pt>
    <dgm:pt modelId="{B056DEE5-F148-4ADF-9255-B777A759FFD9}" type="pres">
      <dgm:prSet presAssocID="{CF7CFA59-832E-47D9-94DC-7BCD0278A3D6}" presName="parentText" presStyleLbl="node1" presStyleIdx="2" presStyleCnt="5">
        <dgm:presLayoutVars>
          <dgm:chMax val="0"/>
          <dgm:bulletEnabled val="1"/>
        </dgm:presLayoutVars>
      </dgm:prSet>
      <dgm:spPr/>
      <dgm:t>
        <a:bodyPr/>
        <a:lstStyle/>
        <a:p>
          <a:endParaRPr lang="en-US"/>
        </a:p>
      </dgm:t>
    </dgm:pt>
    <dgm:pt modelId="{28368CC4-5BED-4ABB-B90D-B8F27E9FBBD7}" type="pres">
      <dgm:prSet presAssocID="{CF7CFA59-832E-47D9-94DC-7BCD0278A3D6}" presName="negativeSpace" presStyleCnt="0"/>
      <dgm:spPr/>
    </dgm:pt>
    <dgm:pt modelId="{6ED2ABFC-1474-4695-9988-ABA8EF43149F}" type="pres">
      <dgm:prSet presAssocID="{CF7CFA59-832E-47D9-94DC-7BCD0278A3D6}" presName="childText" presStyleLbl="conFgAcc1" presStyleIdx="2" presStyleCnt="5">
        <dgm:presLayoutVars>
          <dgm:bulletEnabled val="1"/>
        </dgm:presLayoutVars>
      </dgm:prSet>
      <dgm:spPr/>
    </dgm:pt>
    <dgm:pt modelId="{12C24383-CBC0-48F0-878C-73CDC0776A2C}" type="pres">
      <dgm:prSet presAssocID="{862BA8FC-19D9-40B9-98AB-38A2DB6412BB}" presName="spaceBetweenRectangles" presStyleCnt="0"/>
      <dgm:spPr/>
    </dgm:pt>
    <dgm:pt modelId="{2786D20D-F69A-4823-97EE-4A51163E9234}" type="pres">
      <dgm:prSet presAssocID="{9E620646-3C5E-4BFA-B54E-FF178ED8AD9B}" presName="parentLin" presStyleCnt="0"/>
      <dgm:spPr/>
    </dgm:pt>
    <dgm:pt modelId="{89D56E3E-C07F-4DCE-97AF-004F5D2D457C}" type="pres">
      <dgm:prSet presAssocID="{9E620646-3C5E-4BFA-B54E-FF178ED8AD9B}" presName="parentLeftMargin" presStyleLbl="node1" presStyleIdx="2" presStyleCnt="5"/>
      <dgm:spPr/>
      <dgm:t>
        <a:bodyPr/>
        <a:lstStyle/>
        <a:p>
          <a:endParaRPr lang="en-US"/>
        </a:p>
      </dgm:t>
    </dgm:pt>
    <dgm:pt modelId="{63F89073-25A4-4F54-8052-AAB58E07DC99}" type="pres">
      <dgm:prSet presAssocID="{9E620646-3C5E-4BFA-B54E-FF178ED8AD9B}" presName="parentText" presStyleLbl="node1" presStyleIdx="3" presStyleCnt="5">
        <dgm:presLayoutVars>
          <dgm:chMax val="0"/>
          <dgm:bulletEnabled val="1"/>
        </dgm:presLayoutVars>
      </dgm:prSet>
      <dgm:spPr/>
      <dgm:t>
        <a:bodyPr/>
        <a:lstStyle/>
        <a:p>
          <a:endParaRPr lang="en-US"/>
        </a:p>
      </dgm:t>
    </dgm:pt>
    <dgm:pt modelId="{51420553-46BF-4CD5-B231-6ACACEEB26B0}" type="pres">
      <dgm:prSet presAssocID="{9E620646-3C5E-4BFA-B54E-FF178ED8AD9B}" presName="negativeSpace" presStyleCnt="0"/>
      <dgm:spPr/>
    </dgm:pt>
    <dgm:pt modelId="{A696DF45-C10F-41D8-9E3C-532DB7DB7881}" type="pres">
      <dgm:prSet presAssocID="{9E620646-3C5E-4BFA-B54E-FF178ED8AD9B}" presName="childText" presStyleLbl="conFgAcc1" presStyleIdx="3" presStyleCnt="5">
        <dgm:presLayoutVars>
          <dgm:bulletEnabled val="1"/>
        </dgm:presLayoutVars>
      </dgm:prSet>
      <dgm:spPr/>
    </dgm:pt>
    <dgm:pt modelId="{5F4521E4-0F5D-4FB7-91A5-B3F0161040B6}" type="pres">
      <dgm:prSet presAssocID="{66047C58-ABEC-4343-9ACB-1CE74BBBF83A}" presName="spaceBetweenRectangles" presStyleCnt="0"/>
      <dgm:spPr/>
    </dgm:pt>
    <dgm:pt modelId="{A2709269-FF0A-4BB6-A66F-BD0D4C57577A}" type="pres">
      <dgm:prSet presAssocID="{94B71DA3-4AE4-4B61-9E14-5A6EF5E12900}" presName="parentLin" presStyleCnt="0"/>
      <dgm:spPr/>
    </dgm:pt>
    <dgm:pt modelId="{F469A5CA-9C9C-4F8D-AFFA-B3A2474BE5D0}" type="pres">
      <dgm:prSet presAssocID="{94B71DA3-4AE4-4B61-9E14-5A6EF5E12900}" presName="parentLeftMargin" presStyleLbl="node1" presStyleIdx="3" presStyleCnt="5"/>
      <dgm:spPr/>
      <dgm:t>
        <a:bodyPr/>
        <a:lstStyle/>
        <a:p>
          <a:endParaRPr lang="en-US"/>
        </a:p>
      </dgm:t>
    </dgm:pt>
    <dgm:pt modelId="{4E2846D3-1981-4D0D-9BBF-2EE1234DD465}" type="pres">
      <dgm:prSet presAssocID="{94B71DA3-4AE4-4B61-9E14-5A6EF5E12900}" presName="parentText" presStyleLbl="node1" presStyleIdx="4" presStyleCnt="5">
        <dgm:presLayoutVars>
          <dgm:chMax val="0"/>
          <dgm:bulletEnabled val="1"/>
        </dgm:presLayoutVars>
      </dgm:prSet>
      <dgm:spPr/>
      <dgm:t>
        <a:bodyPr/>
        <a:lstStyle/>
        <a:p>
          <a:endParaRPr lang="en-US"/>
        </a:p>
      </dgm:t>
    </dgm:pt>
    <dgm:pt modelId="{DCCF7B5F-7A0F-4C04-A795-4CCE323D26CE}" type="pres">
      <dgm:prSet presAssocID="{94B71DA3-4AE4-4B61-9E14-5A6EF5E12900}" presName="negativeSpace" presStyleCnt="0"/>
      <dgm:spPr/>
    </dgm:pt>
    <dgm:pt modelId="{C2FD545B-1926-422D-B9CE-00AAE7357971}" type="pres">
      <dgm:prSet presAssocID="{94B71DA3-4AE4-4B61-9E14-5A6EF5E12900}" presName="childText" presStyleLbl="conFgAcc1" presStyleIdx="4" presStyleCnt="5">
        <dgm:presLayoutVars>
          <dgm:bulletEnabled val="1"/>
        </dgm:presLayoutVars>
      </dgm:prSet>
      <dgm:spPr/>
    </dgm:pt>
  </dgm:ptLst>
  <dgm:cxnLst>
    <dgm:cxn modelId="{560F13B9-AA93-4726-BED2-191370E0354C}" type="presOf" srcId="{CF7CFA59-832E-47D9-94DC-7BCD0278A3D6}" destId="{B056DEE5-F148-4ADF-9255-B777A759FFD9}" srcOrd="1" destOrd="0" presId="urn:microsoft.com/office/officeart/2005/8/layout/list1"/>
    <dgm:cxn modelId="{BC64F59D-A1C6-44EC-B7D4-06EA36B26FC5}" type="presOf" srcId="{872A7BC4-A7F3-4E91-97C3-414B31741834}" destId="{BE4D5FAA-56C7-4C6C-A7DA-656713CCD17B}" srcOrd="0" destOrd="0" presId="urn:microsoft.com/office/officeart/2005/8/layout/list1"/>
    <dgm:cxn modelId="{8E650A61-CAF7-4323-BA99-134C61A141C7}" srcId="{43FE6539-823E-4E36-B26A-4F366D546915}" destId="{CF7CFA59-832E-47D9-94DC-7BCD0278A3D6}" srcOrd="2" destOrd="0" parTransId="{D716AE49-6AB7-409D-B449-65836E3718BA}" sibTransId="{862BA8FC-19D9-40B9-98AB-38A2DB6412BB}"/>
    <dgm:cxn modelId="{B74A799A-E2D3-484D-ACE6-993AFD69EE3C}" type="presOf" srcId="{9E620646-3C5E-4BFA-B54E-FF178ED8AD9B}" destId="{89D56E3E-C07F-4DCE-97AF-004F5D2D457C}" srcOrd="0" destOrd="0" presId="urn:microsoft.com/office/officeart/2005/8/layout/list1"/>
    <dgm:cxn modelId="{66D7D2B6-E2B7-4D98-B70E-CC8FBB5E4DA1}" type="presOf" srcId="{0EAD21F5-05C0-44F1-B892-5BA5D46C37E8}" destId="{D9575791-12F1-4223-A048-6C218C964891}" srcOrd="0" destOrd="0" presId="urn:microsoft.com/office/officeart/2005/8/layout/list1"/>
    <dgm:cxn modelId="{0B7FA945-A768-45B2-A874-B1559AAFB30F}" type="presOf" srcId="{9E620646-3C5E-4BFA-B54E-FF178ED8AD9B}" destId="{63F89073-25A4-4F54-8052-AAB58E07DC99}" srcOrd="1" destOrd="0" presId="urn:microsoft.com/office/officeart/2005/8/layout/list1"/>
    <dgm:cxn modelId="{5500BFD8-E8B8-437B-890C-BAC14BDEFDD1}" type="presOf" srcId="{0EAD21F5-05C0-44F1-B892-5BA5D46C37E8}" destId="{4276C461-2961-446C-9DE5-41C020505084}" srcOrd="1" destOrd="0" presId="urn:microsoft.com/office/officeart/2005/8/layout/list1"/>
    <dgm:cxn modelId="{DF8BDF0C-ED53-4BDE-9746-79F1D1E40116}" type="presOf" srcId="{872A7BC4-A7F3-4E91-97C3-414B31741834}" destId="{98CA8CD6-A5E3-49EC-821C-8C2A60A24365}" srcOrd="1" destOrd="0" presId="urn:microsoft.com/office/officeart/2005/8/layout/list1"/>
    <dgm:cxn modelId="{6C354318-C02E-4B7B-BD7C-FC9CC109625B}" srcId="{43FE6539-823E-4E36-B26A-4F366D546915}" destId="{94B71DA3-4AE4-4B61-9E14-5A6EF5E12900}" srcOrd="4" destOrd="0" parTransId="{B26EF7A1-4006-481B-8570-1E3116BD4BF4}" sibTransId="{FFA37F74-88DF-422D-8262-661ABFF51E79}"/>
    <dgm:cxn modelId="{9D73F8EC-4EC4-40FE-8ADA-555407C61D27}" type="presOf" srcId="{94B71DA3-4AE4-4B61-9E14-5A6EF5E12900}" destId="{4E2846D3-1981-4D0D-9BBF-2EE1234DD465}" srcOrd="1" destOrd="0" presId="urn:microsoft.com/office/officeart/2005/8/layout/list1"/>
    <dgm:cxn modelId="{A78F3A9D-FEB3-46D5-ADBB-148B478DC61B}" srcId="{43FE6539-823E-4E36-B26A-4F366D546915}" destId="{872A7BC4-A7F3-4E91-97C3-414B31741834}" srcOrd="1" destOrd="0" parTransId="{FA89831D-A307-41C5-8309-DA6655C8474B}" sibTransId="{BA08F3C7-48A2-4F7A-AC82-10C5E3A8FD62}"/>
    <dgm:cxn modelId="{D6F8E3C3-89CF-4C7C-BC9F-5E86FF17FED4}" srcId="{43FE6539-823E-4E36-B26A-4F366D546915}" destId="{9E620646-3C5E-4BFA-B54E-FF178ED8AD9B}" srcOrd="3" destOrd="0" parTransId="{2A320BF5-1111-4C78-A916-DBD3C06AEB1F}" sibTransId="{66047C58-ABEC-4343-9ACB-1CE74BBBF83A}"/>
    <dgm:cxn modelId="{4492F9A7-7669-4438-9103-8F85BD4AD1B0}" srcId="{43FE6539-823E-4E36-B26A-4F366D546915}" destId="{0EAD21F5-05C0-44F1-B892-5BA5D46C37E8}" srcOrd="0" destOrd="0" parTransId="{00785474-763F-430B-BD1B-E72552DCC304}" sibTransId="{95858126-B189-40DA-9913-6A8A9076B0F9}"/>
    <dgm:cxn modelId="{A0957AED-4A25-43BB-9532-981C2AE111FB}" type="presOf" srcId="{CF7CFA59-832E-47D9-94DC-7BCD0278A3D6}" destId="{9D1B7E9B-25E6-493A-9084-4C1CA0726328}" srcOrd="0" destOrd="0" presId="urn:microsoft.com/office/officeart/2005/8/layout/list1"/>
    <dgm:cxn modelId="{0C4FA00F-F38B-4AA0-AC2D-B906E207429E}" type="presOf" srcId="{94B71DA3-4AE4-4B61-9E14-5A6EF5E12900}" destId="{F469A5CA-9C9C-4F8D-AFFA-B3A2474BE5D0}" srcOrd="0" destOrd="0" presId="urn:microsoft.com/office/officeart/2005/8/layout/list1"/>
    <dgm:cxn modelId="{871097CD-D80B-458B-B862-58DEDCEA3CD5}" type="presOf" srcId="{43FE6539-823E-4E36-B26A-4F366D546915}" destId="{7551C285-FED0-4093-B97D-441FFBC2EAC1}" srcOrd="0" destOrd="0" presId="urn:microsoft.com/office/officeart/2005/8/layout/list1"/>
    <dgm:cxn modelId="{4374CA20-59BF-4E42-ADF0-7C12C59FDD13}" type="presParOf" srcId="{7551C285-FED0-4093-B97D-441FFBC2EAC1}" destId="{AE0218EA-1558-4A91-8A95-FAF8AF096053}" srcOrd="0" destOrd="0" presId="urn:microsoft.com/office/officeart/2005/8/layout/list1"/>
    <dgm:cxn modelId="{9072C63F-1562-470D-9466-BDCD4C0C179B}" type="presParOf" srcId="{AE0218EA-1558-4A91-8A95-FAF8AF096053}" destId="{D9575791-12F1-4223-A048-6C218C964891}" srcOrd="0" destOrd="0" presId="urn:microsoft.com/office/officeart/2005/8/layout/list1"/>
    <dgm:cxn modelId="{DC788F55-D697-4BCF-A6EC-64265CE70005}" type="presParOf" srcId="{AE0218EA-1558-4A91-8A95-FAF8AF096053}" destId="{4276C461-2961-446C-9DE5-41C020505084}" srcOrd="1" destOrd="0" presId="urn:microsoft.com/office/officeart/2005/8/layout/list1"/>
    <dgm:cxn modelId="{EAA0EF64-78C7-487B-A398-EE4E9BB0A3AD}" type="presParOf" srcId="{7551C285-FED0-4093-B97D-441FFBC2EAC1}" destId="{F30B2835-081B-4524-8B5E-350C1DB8EB7D}" srcOrd="1" destOrd="0" presId="urn:microsoft.com/office/officeart/2005/8/layout/list1"/>
    <dgm:cxn modelId="{8267F7EC-672C-4127-9D21-26E1E40B4F59}" type="presParOf" srcId="{7551C285-FED0-4093-B97D-441FFBC2EAC1}" destId="{D333AEB6-D5EF-499A-9E07-A8828882A1F9}" srcOrd="2" destOrd="0" presId="urn:microsoft.com/office/officeart/2005/8/layout/list1"/>
    <dgm:cxn modelId="{4CC01004-37BE-49BF-9815-28E63BC7B927}" type="presParOf" srcId="{7551C285-FED0-4093-B97D-441FFBC2EAC1}" destId="{6818E0A7-4D5F-40D6-8F1B-3D7EFD2F4976}" srcOrd="3" destOrd="0" presId="urn:microsoft.com/office/officeart/2005/8/layout/list1"/>
    <dgm:cxn modelId="{3F4DEE42-657A-4B9E-AEBF-B2A367B9D072}" type="presParOf" srcId="{7551C285-FED0-4093-B97D-441FFBC2EAC1}" destId="{6F9848FC-EB63-48A8-B297-579CDC2DFAA6}" srcOrd="4" destOrd="0" presId="urn:microsoft.com/office/officeart/2005/8/layout/list1"/>
    <dgm:cxn modelId="{EC99F63B-6E36-48C6-A941-24EA0426030F}" type="presParOf" srcId="{6F9848FC-EB63-48A8-B297-579CDC2DFAA6}" destId="{BE4D5FAA-56C7-4C6C-A7DA-656713CCD17B}" srcOrd="0" destOrd="0" presId="urn:microsoft.com/office/officeart/2005/8/layout/list1"/>
    <dgm:cxn modelId="{CBD757F4-EC1A-457F-9A30-0E8827862BAC}" type="presParOf" srcId="{6F9848FC-EB63-48A8-B297-579CDC2DFAA6}" destId="{98CA8CD6-A5E3-49EC-821C-8C2A60A24365}" srcOrd="1" destOrd="0" presId="urn:microsoft.com/office/officeart/2005/8/layout/list1"/>
    <dgm:cxn modelId="{C979D3F0-0FA1-46E6-8AF6-A90A6F22F49D}" type="presParOf" srcId="{7551C285-FED0-4093-B97D-441FFBC2EAC1}" destId="{F432F1D9-A512-4699-B212-CAC9F4B32EA7}" srcOrd="5" destOrd="0" presId="urn:microsoft.com/office/officeart/2005/8/layout/list1"/>
    <dgm:cxn modelId="{43EA48AB-93D3-4BD5-AA17-578CA76D76B5}" type="presParOf" srcId="{7551C285-FED0-4093-B97D-441FFBC2EAC1}" destId="{A2BB86FD-ACB2-48D7-87B0-B2A88E2FF6C8}" srcOrd="6" destOrd="0" presId="urn:microsoft.com/office/officeart/2005/8/layout/list1"/>
    <dgm:cxn modelId="{12666CC4-DF66-4943-AF10-9EE3B2A0FB22}" type="presParOf" srcId="{7551C285-FED0-4093-B97D-441FFBC2EAC1}" destId="{6456A7EE-CCD8-47D6-B815-C5F8A8228FE1}" srcOrd="7" destOrd="0" presId="urn:microsoft.com/office/officeart/2005/8/layout/list1"/>
    <dgm:cxn modelId="{1EFAE098-2D9E-4512-B10E-C0EA09FB422C}" type="presParOf" srcId="{7551C285-FED0-4093-B97D-441FFBC2EAC1}" destId="{77B44233-F25A-46A4-8B71-C0D21773F04E}" srcOrd="8" destOrd="0" presId="urn:microsoft.com/office/officeart/2005/8/layout/list1"/>
    <dgm:cxn modelId="{00388031-1E27-41E1-AB0C-B23105134149}" type="presParOf" srcId="{77B44233-F25A-46A4-8B71-C0D21773F04E}" destId="{9D1B7E9B-25E6-493A-9084-4C1CA0726328}" srcOrd="0" destOrd="0" presId="urn:microsoft.com/office/officeart/2005/8/layout/list1"/>
    <dgm:cxn modelId="{4559B67D-66A2-464A-A697-54AA354212E3}" type="presParOf" srcId="{77B44233-F25A-46A4-8B71-C0D21773F04E}" destId="{B056DEE5-F148-4ADF-9255-B777A759FFD9}" srcOrd="1" destOrd="0" presId="urn:microsoft.com/office/officeart/2005/8/layout/list1"/>
    <dgm:cxn modelId="{E986F8B3-9E13-4DE5-829A-9E4DE7417EDC}" type="presParOf" srcId="{7551C285-FED0-4093-B97D-441FFBC2EAC1}" destId="{28368CC4-5BED-4ABB-B90D-B8F27E9FBBD7}" srcOrd="9" destOrd="0" presId="urn:microsoft.com/office/officeart/2005/8/layout/list1"/>
    <dgm:cxn modelId="{C2B03DD3-D278-422B-91D5-08B6745DB16A}" type="presParOf" srcId="{7551C285-FED0-4093-B97D-441FFBC2EAC1}" destId="{6ED2ABFC-1474-4695-9988-ABA8EF43149F}" srcOrd="10" destOrd="0" presId="urn:microsoft.com/office/officeart/2005/8/layout/list1"/>
    <dgm:cxn modelId="{54BC965A-BF55-4080-B186-67458B5CED77}" type="presParOf" srcId="{7551C285-FED0-4093-B97D-441FFBC2EAC1}" destId="{12C24383-CBC0-48F0-878C-73CDC0776A2C}" srcOrd="11" destOrd="0" presId="urn:microsoft.com/office/officeart/2005/8/layout/list1"/>
    <dgm:cxn modelId="{1C62417C-7B1E-412C-9D02-91C73BADCACC}" type="presParOf" srcId="{7551C285-FED0-4093-B97D-441FFBC2EAC1}" destId="{2786D20D-F69A-4823-97EE-4A51163E9234}" srcOrd="12" destOrd="0" presId="urn:microsoft.com/office/officeart/2005/8/layout/list1"/>
    <dgm:cxn modelId="{6554EAD0-4665-49B4-927B-9A3FF5544DD7}" type="presParOf" srcId="{2786D20D-F69A-4823-97EE-4A51163E9234}" destId="{89D56E3E-C07F-4DCE-97AF-004F5D2D457C}" srcOrd="0" destOrd="0" presId="urn:microsoft.com/office/officeart/2005/8/layout/list1"/>
    <dgm:cxn modelId="{B69C0DDB-7B60-4F33-A8D8-0ED5485780B5}" type="presParOf" srcId="{2786D20D-F69A-4823-97EE-4A51163E9234}" destId="{63F89073-25A4-4F54-8052-AAB58E07DC99}" srcOrd="1" destOrd="0" presId="urn:microsoft.com/office/officeart/2005/8/layout/list1"/>
    <dgm:cxn modelId="{8BC6E7AB-F559-48E4-B5B3-67633DB955C0}" type="presParOf" srcId="{7551C285-FED0-4093-B97D-441FFBC2EAC1}" destId="{51420553-46BF-4CD5-B231-6ACACEEB26B0}" srcOrd="13" destOrd="0" presId="urn:microsoft.com/office/officeart/2005/8/layout/list1"/>
    <dgm:cxn modelId="{21535CF2-9FDA-402D-B67D-D268DA7E61E4}" type="presParOf" srcId="{7551C285-FED0-4093-B97D-441FFBC2EAC1}" destId="{A696DF45-C10F-41D8-9E3C-532DB7DB7881}" srcOrd="14" destOrd="0" presId="urn:microsoft.com/office/officeart/2005/8/layout/list1"/>
    <dgm:cxn modelId="{65C4508F-4BF4-488E-9E25-C76E7BD64C49}" type="presParOf" srcId="{7551C285-FED0-4093-B97D-441FFBC2EAC1}" destId="{5F4521E4-0F5D-4FB7-91A5-B3F0161040B6}" srcOrd="15" destOrd="0" presId="urn:microsoft.com/office/officeart/2005/8/layout/list1"/>
    <dgm:cxn modelId="{1C706758-E734-43B8-B6DB-EE26EAE95BE2}" type="presParOf" srcId="{7551C285-FED0-4093-B97D-441FFBC2EAC1}" destId="{A2709269-FF0A-4BB6-A66F-BD0D4C57577A}" srcOrd="16" destOrd="0" presId="urn:microsoft.com/office/officeart/2005/8/layout/list1"/>
    <dgm:cxn modelId="{D5D1BF30-EC73-4743-AD98-D6560751FC56}" type="presParOf" srcId="{A2709269-FF0A-4BB6-A66F-BD0D4C57577A}" destId="{F469A5CA-9C9C-4F8D-AFFA-B3A2474BE5D0}" srcOrd="0" destOrd="0" presId="urn:microsoft.com/office/officeart/2005/8/layout/list1"/>
    <dgm:cxn modelId="{30850D18-6C68-44F1-A504-65C156FA24ED}" type="presParOf" srcId="{A2709269-FF0A-4BB6-A66F-BD0D4C57577A}" destId="{4E2846D3-1981-4D0D-9BBF-2EE1234DD465}" srcOrd="1" destOrd="0" presId="urn:microsoft.com/office/officeart/2005/8/layout/list1"/>
    <dgm:cxn modelId="{CB36CC28-A0A7-4269-9388-D556BCC75837}" type="presParOf" srcId="{7551C285-FED0-4093-B97D-441FFBC2EAC1}" destId="{DCCF7B5F-7A0F-4C04-A795-4CCE323D26CE}" srcOrd="17" destOrd="0" presId="urn:microsoft.com/office/officeart/2005/8/layout/list1"/>
    <dgm:cxn modelId="{F69BF1EC-FFEA-4E45-9E6D-F39BAF7F2777}" type="presParOf" srcId="{7551C285-FED0-4093-B97D-441FFBC2EAC1}" destId="{C2FD545B-1926-422D-B9CE-00AAE7357971}"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42FECF-ACEB-4256-BC42-1314D24CFCC9}">
      <dsp:nvSpPr>
        <dsp:cNvPr id="0" name=""/>
        <dsp:cNvSpPr/>
      </dsp:nvSpPr>
      <dsp:spPr>
        <a:xfrm>
          <a:off x="4847" y="143695"/>
          <a:ext cx="2119279" cy="1271567"/>
        </a:xfrm>
        <a:prstGeom prst="roundRect">
          <a:avLst>
            <a:gd name="adj" fmla="val 10000"/>
          </a:avLst>
        </a:prstGeom>
        <a:gradFill rotWithShape="0">
          <a:gsLst>
            <a:gs pos="0">
              <a:schemeClr val="accent6">
                <a:hueOff val="0"/>
                <a:satOff val="0"/>
                <a:lumOff val="0"/>
                <a:alphaOff val="0"/>
                <a:tint val="98000"/>
                <a:lumMod val="110000"/>
              </a:schemeClr>
            </a:gs>
            <a:gs pos="84000">
              <a:schemeClr val="accent6">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a:t>Abstract</a:t>
          </a:r>
        </a:p>
      </dsp:txBody>
      <dsp:txXfrm>
        <a:off x="42090" y="180938"/>
        <a:ext cx="2044793" cy="1197081"/>
      </dsp:txXfrm>
    </dsp:sp>
    <dsp:sp modelId="{8B697154-708E-4F04-84A2-13BB0F9FD1D2}">
      <dsp:nvSpPr>
        <dsp:cNvPr id="0" name=""/>
        <dsp:cNvSpPr/>
      </dsp:nvSpPr>
      <dsp:spPr>
        <a:xfrm>
          <a:off x="2310623" y="516688"/>
          <a:ext cx="449287" cy="525581"/>
        </a:xfrm>
        <a:prstGeom prst="rightArrow">
          <a:avLst>
            <a:gd name="adj1" fmla="val 60000"/>
            <a:gd name="adj2" fmla="val 50000"/>
          </a:avLst>
        </a:prstGeom>
        <a:gradFill rotWithShape="0">
          <a:gsLst>
            <a:gs pos="0">
              <a:schemeClr val="accent6">
                <a:tint val="60000"/>
                <a:hueOff val="0"/>
                <a:satOff val="0"/>
                <a:lumOff val="0"/>
                <a:alphaOff val="0"/>
                <a:tint val="98000"/>
                <a:lumMod val="110000"/>
              </a:schemeClr>
            </a:gs>
            <a:gs pos="84000">
              <a:schemeClr val="accent6">
                <a:tint val="60000"/>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2310623" y="621804"/>
        <a:ext cx="314501" cy="315349"/>
      </dsp:txXfrm>
    </dsp:sp>
    <dsp:sp modelId="{B2609EAF-356A-42C2-8CE8-1E1CDC4FE5FE}">
      <dsp:nvSpPr>
        <dsp:cNvPr id="0" name=""/>
        <dsp:cNvSpPr/>
      </dsp:nvSpPr>
      <dsp:spPr>
        <a:xfrm>
          <a:off x="2971839" y="143695"/>
          <a:ext cx="2119279" cy="1271567"/>
        </a:xfrm>
        <a:prstGeom prst="roundRect">
          <a:avLst>
            <a:gd name="adj" fmla="val 10000"/>
          </a:avLst>
        </a:prstGeom>
        <a:gradFill rotWithShape="0">
          <a:gsLst>
            <a:gs pos="0">
              <a:schemeClr val="accent6">
                <a:hueOff val="0"/>
                <a:satOff val="0"/>
                <a:lumOff val="0"/>
                <a:alphaOff val="0"/>
                <a:tint val="98000"/>
                <a:lumMod val="110000"/>
              </a:schemeClr>
            </a:gs>
            <a:gs pos="84000">
              <a:schemeClr val="accent6">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a:t>Review 1 – A brief recap</a:t>
          </a:r>
        </a:p>
      </dsp:txBody>
      <dsp:txXfrm>
        <a:off x="3009082" y="180938"/>
        <a:ext cx="2044793" cy="1197081"/>
      </dsp:txXfrm>
    </dsp:sp>
    <dsp:sp modelId="{9F1514CF-0EFB-440D-AC4C-433FE93B5580}">
      <dsp:nvSpPr>
        <dsp:cNvPr id="0" name=""/>
        <dsp:cNvSpPr/>
      </dsp:nvSpPr>
      <dsp:spPr>
        <a:xfrm>
          <a:off x="5277615" y="516688"/>
          <a:ext cx="449287" cy="525581"/>
        </a:xfrm>
        <a:prstGeom prst="rightArrow">
          <a:avLst>
            <a:gd name="adj1" fmla="val 60000"/>
            <a:gd name="adj2" fmla="val 50000"/>
          </a:avLst>
        </a:prstGeom>
        <a:gradFill rotWithShape="0">
          <a:gsLst>
            <a:gs pos="0">
              <a:schemeClr val="accent6">
                <a:tint val="60000"/>
                <a:hueOff val="0"/>
                <a:satOff val="0"/>
                <a:lumOff val="0"/>
                <a:alphaOff val="0"/>
                <a:tint val="98000"/>
                <a:lumMod val="110000"/>
              </a:schemeClr>
            </a:gs>
            <a:gs pos="84000">
              <a:schemeClr val="accent6">
                <a:tint val="60000"/>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5277615" y="621804"/>
        <a:ext cx="314501" cy="315349"/>
      </dsp:txXfrm>
    </dsp:sp>
    <dsp:sp modelId="{672F7C2F-F742-46B7-86BF-C98DE9DBE86E}">
      <dsp:nvSpPr>
        <dsp:cNvPr id="0" name=""/>
        <dsp:cNvSpPr/>
      </dsp:nvSpPr>
      <dsp:spPr>
        <a:xfrm>
          <a:off x="5938830" y="143695"/>
          <a:ext cx="2119279" cy="1271567"/>
        </a:xfrm>
        <a:prstGeom prst="roundRect">
          <a:avLst>
            <a:gd name="adj" fmla="val 10000"/>
          </a:avLst>
        </a:prstGeom>
        <a:gradFill rotWithShape="0">
          <a:gsLst>
            <a:gs pos="0">
              <a:schemeClr val="accent6">
                <a:hueOff val="0"/>
                <a:satOff val="0"/>
                <a:lumOff val="0"/>
                <a:alphaOff val="0"/>
                <a:tint val="98000"/>
                <a:lumMod val="110000"/>
              </a:schemeClr>
            </a:gs>
            <a:gs pos="84000">
              <a:schemeClr val="accent6">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a:t>Architecture</a:t>
          </a:r>
        </a:p>
      </dsp:txBody>
      <dsp:txXfrm>
        <a:off x="5976073" y="180938"/>
        <a:ext cx="2044793" cy="1197081"/>
      </dsp:txXfrm>
    </dsp:sp>
    <dsp:sp modelId="{6C55F883-0889-4C6F-B8DF-2B1319FF139B}">
      <dsp:nvSpPr>
        <dsp:cNvPr id="0" name=""/>
        <dsp:cNvSpPr/>
      </dsp:nvSpPr>
      <dsp:spPr>
        <a:xfrm>
          <a:off x="8244607" y="516688"/>
          <a:ext cx="449287" cy="525581"/>
        </a:xfrm>
        <a:prstGeom prst="rightArrow">
          <a:avLst>
            <a:gd name="adj1" fmla="val 60000"/>
            <a:gd name="adj2" fmla="val 50000"/>
          </a:avLst>
        </a:prstGeom>
        <a:gradFill rotWithShape="0">
          <a:gsLst>
            <a:gs pos="0">
              <a:schemeClr val="accent6">
                <a:tint val="60000"/>
                <a:hueOff val="0"/>
                <a:satOff val="0"/>
                <a:lumOff val="0"/>
                <a:alphaOff val="0"/>
                <a:tint val="98000"/>
                <a:lumMod val="110000"/>
              </a:schemeClr>
            </a:gs>
            <a:gs pos="84000">
              <a:schemeClr val="accent6">
                <a:tint val="60000"/>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8244607" y="621804"/>
        <a:ext cx="314501" cy="315349"/>
      </dsp:txXfrm>
    </dsp:sp>
    <dsp:sp modelId="{3BB9A723-EB75-439E-8F84-D0624FA83AAC}">
      <dsp:nvSpPr>
        <dsp:cNvPr id="0" name=""/>
        <dsp:cNvSpPr/>
      </dsp:nvSpPr>
      <dsp:spPr>
        <a:xfrm>
          <a:off x="8905822" y="143695"/>
          <a:ext cx="2119279" cy="1271567"/>
        </a:xfrm>
        <a:prstGeom prst="roundRect">
          <a:avLst>
            <a:gd name="adj" fmla="val 10000"/>
          </a:avLst>
        </a:prstGeom>
        <a:gradFill rotWithShape="0">
          <a:gsLst>
            <a:gs pos="0">
              <a:schemeClr val="accent6">
                <a:hueOff val="0"/>
                <a:satOff val="0"/>
                <a:lumOff val="0"/>
                <a:alphaOff val="0"/>
                <a:tint val="98000"/>
                <a:lumMod val="110000"/>
              </a:schemeClr>
            </a:gs>
            <a:gs pos="84000">
              <a:schemeClr val="accent6">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a:t>Hardware Design</a:t>
          </a:r>
        </a:p>
      </dsp:txBody>
      <dsp:txXfrm>
        <a:off x="8943065" y="180938"/>
        <a:ext cx="2044793" cy="1197081"/>
      </dsp:txXfrm>
    </dsp:sp>
    <dsp:sp modelId="{72EBFCF5-E377-4676-A74E-B794EC82A9D6}">
      <dsp:nvSpPr>
        <dsp:cNvPr id="0" name=""/>
        <dsp:cNvSpPr/>
      </dsp:nvSpPr>
      <dsp:spPr>
        <a:xfrm rot="5400000">
          <a:off x="9740819" y="1563612"/>
          <a:ext cx="449287" cy="525581"/>
        </a:xfrm>
        <a:prstGeom prst="rightArrow">
          <a:avLst>
            <a:gd name="adj1" fmla="val 60000"/>
            <a:gd name="adj2" fmla="val 50000"/>
          </a:avLst>
        </a:prstGeom>
        <a:gradFill rotWithShape="0">
          <a:gsLst>
            <a:gs pos="0">
              <a:schemeClr val="accent6">
                <a:tint val="60000"/>
                <a:hueOff val="0"/>
                <a:satOff val="0"/>
                <a:lumOff val="0"/>
                <a:alphaOff val="0"/>
                <a:tint val="98000"/>
                <a:lumMod val="110000"/>
              </a:schemeClr>
            </a:gs>
            <a:gs pos="84000">
              <a:schemeClr val="accent6">
                <a:tint val="60000"/>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rot="-5400000">
        <a:off x="9807788" y="1601759"/>
        <a:ext cx="315349" cy="314501"/>
      </dsp:txXfrm>
    </dsp:sp>
    <dsp:sp modelId="{695A2B0A-138A-4B0E-AA30-5F6D0C5DAE8C}">
      <dsp:nvSpPr>
        <dsp:cNvPr id="0" name=""/>
        <dsp:cNvSpPr/>
      </dsp:nvSpPr>
      <dsp:spPr>
        <a:xfrm>
          <a:off x="8905822" y="2262974"/>
          <a:ext cx="2119279" cy="1271567"/>
        </a:xfrm>
        <a:prstGeom prst="roundRect">
          <a:avLst>
            <a:gd name="adj" fmla="val 10000"/>
          </a:avLst>
        </a:prstGeom>
        <a:gradFill rotWithShape="0">
          <a:gsLst>
            <a:gs pos="0">
              <a:schemeClr val="accent6">
                <a:hueOff val="0"/>
                <a:satOff val="0"/>
                <a:lumOff val="0"/>
                <a:alphaOff val="0"/>
                <a:tint val="98000"/>
                <a:lumMod val="110000"/>
              </a:schemeClr>
            </a:gs>
            <a:gs pos="84000">
              <a:schemeClr val="accent6">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a:t>International Standards</a:t>
          </a:r>
        </a:p>
      </dsp:txBody>
      <dsp:txXfrm>
        <a:off x="8943065" y="2300217"/>
        <a:ext cx="2044793" cy="1197081"/>
      </dsp:txXfrm>
    </dsp:sp>
    <dsp:sp modelId="{02C0BB17-B3E5-4058-8C5E-5D43EF2DE08C}">
      <dsp:nvSpPr>
        <dsp:cNvPr id="0" name=""/>
        <dsp:cNvSpPr/>
      </dsp:nvSpPr>
      <dsp:spPr>
        <a:xfrm rot="10800000">
          <a:off x="8270038" y="2635968"/>
          <a:ext cx="449287" cy="525581"/>
        </a:xfrm>
        <a:prstGeom prst="rightArrow">
          <a:avLst>
            <a:gd name="adj1" fmla="val 60000"/>
            <a:gd name="adj2" fmla="val 50000"/>
          </a:avLst>
        </a:prstGeom>
        <a:gradFill rotWithShape="0">
          <a:gsLst>
            <a:gs pos="0">
              <a:schemeClr val="accent6">
                <a:tint val="60000"/>
                <a:hueOff val="0"/>
                <a:satOff val="0"/>
                <a:lumOff val="0"/>
                <a:alphaOff val="0"/>
                <a:tint val="98000"/>
                <a:lumMod val="110000"/>
              </a:schemeClr>
            </a:gs>
            <a:gs pos="84000">
              <a:schemeClr val="accent6">
                <a:tint val="60000"/>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rot="10800000">
        <a:off x="8404824" y="2741084"/>
        <a:ext cx="314501" cy="315349"/>
      </dsp:txXfrm>
    </dsp:sp>
    <dsp:sp modelId="{D3BC83D8-2C26-4E81-AFA0-42861F16A5D2}">
      <dsp:nvSpPr>
        <dsp:cNvPr id="0" name=""/>
        <dsp:cNvSpPr/>
      </dsp:nvSpPr>
      <dsp:spPr>
        <a:xfrm>
          <a:off x="5938830" y="2262974"/>
          <a:ext cx="2119279" cy="1271567"/>
        </a:xfrm>
        <a:prstGeom prst="roundRect">
          <a:avLst>
            <a:gd name="adj" fmla="val 10000"/>
          </a:avLst>
        </a:prstGeom>
        <a:gradFill rotWithShape="0">
          <a:gsLst>
            <a:gs pos="0">
              <a:schemeClr val="accent6">
                <a:hueOff val="0"/>
                <a:satOff val="0"/>
                <a:lumOff val="0"/>
                <a:alphaOff val="0"/>
                <a:tint val="98000"/>
                <a:lumMod val="110000"/>
              </a:schemeClr>
            </a:gs>
            <a:gs pos="84000">
              <a:schemeClr val="accent6">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a:t>Image Processing Implementation</a:t>
          </a:r>
        </a:p>
      </dsp:txBody>
      <dsp:txXfrm>
        <a:off x="5976073" y="2300217"/>
        <a:ext cx="2044793" cy="1197081"/>
      </dsp:txXfrm>
    </dsp:sp>
    <dsp:sp modelId="{FFC80654-5410-4107-AE60-9FC30954E71C}">
      <dsp:nvSpPr>
        <dsp:cNvPr id="0" name=""/>
        <dsp:cNvSpPr/>
      </dsp:nvSpPr>
      <dsp:spPr>
        <a:xfrm rot="10800000">
          <a:off x="5303047" y="2635968"/>
          <a:ext cx="449287" cy="525581"/>
        </a:xfrm>
        <a:prstGeom prst="rightArrow">
          <a:avLst>
            <a:gd name="adj1" fmla="val 60000"/>
            <a:gd name="adj2" fmla="val 50000"/>
          </a:avLst>
        </a:prstGeom>
        <a:gradFill rotWithShape="0">
          <a:gsLst>
            <a:gs pos="0">
              <a:schemeClr val="accent6">
                <a:tint val="60000"/>
                <a:hueOff val="0"/>
                <a:satOff val="0"/>
                <a:lumOff val="0"/>
                <a:alphaOff val="0"/>
                <a:tint val="98000"/>
                <a:lumMod val="110000"/>
              </a:schemeClr>
            </a:gs>
            <a:gs pos="84000">
              <a:schemeClr val="accent6">
                <a:tint val="60000"/>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rot="10800000">
        <a:off x="5437833" y="2741084"/>
        <a:ext cx="314501" cy="315349"/>
      </dsp:txXfrm>
    </dsp:sp>
    <dsp:sp modelId="{80ADF5D2-A94F-49F9-A96B-50C830BC6F8F}">
      <dsp:nvSpPr>
        <dsp:cNvPr id="0" name=""/>
        <dsp:cNvSpPr/>
      </dsp:nvSpPr>
      <dsp:spPr>
        <a:xfrm>
          <a:off x="2971839" y="2262974"/>
          <a:ext cx="2119279" cy="1271567"/>
        </a:xfrm>
        <a:prstGeom prst="roundRect">
          <a:avLst>
            <a:gd name="adj" fmla="val 10000"/>
          </a:avLst>
        </a:prstGeom>
        <a:gradFill rotWithShape="0">
          <a:gsLst>
            <a:gs pos="0">
              <a:schemeClr val="accent6">
                <a:hueOff val="0"/>
                <a:satOff val="0"/>
                <a:lumOff val="0"/>
                <a:alphaOff val="0"/>
                <a:tint val="98000"/>
                <a:lumMod val="110000"/>
              </a:schemeClr>
            </a:gs>
            <a:gs pos="84000">
              <a:schemeClr val="accent6">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a:t>Hardware Implementation</a:t>
          </a:r>
        </a:p>
      </dsp:txBody>
      <dsp:txXfrm>
        <a:off x="3009082" y="2300217"/>
        <a:ext cx="2044793" cy="1197081"/>
      </dsp:txXfrm>
    </dsp:sp>
    <dsp:sp modelId="{DD2811C5-003E-4E22-AA8C-95B0ADCB0E0E}">
      <dsp:nvSpPr>
        <dsp:cNvPr id="0" name=""/>
        <dsp:cNvSpPr/>
      </dsp:nvSpPr>
      <dsp:spPr>
        <a:xfrm rot="10800000">
          <a:off x="2336055" y="2635968"/>
          <a:ext cx="449287" cy="525581"/>
        </a:xfrm>
        <a:prstGeom prst="rightArrow">
          <a:avLst>
            <a:gd name="adj1" fmla="val 60000"/>
            <a:gd name="adj2" fmla="val 50000"/>
          </a:avLst>
        </a:prstGeom>
        <a:gradFill rotWithShape="0">
          <a:gsLst>
            <a:gs pos="0">
              <a:schemeClr val="accent6">
                <a:tint val="60000"/>
                <a:hueOff val="0"/>
                <a:satOff val="0"/>
                <a:lumOff val="0"/>
                <a:alphaOff val="0"/>
                <a:tint val="98000"/>
                <a:lumMod val="110000"/>
              </a:schemeClr>
            </a:gs>
            <a:gs pos="84000">
              <a:schemeClr val="accent6">
                <a:tint val="60000"/>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rot="10800000">
        <a:off x="2470841" y="2741084"/>
        <a:ext cx="314501" cy="315349"/>
      </dsp:txXfrm>
    </dsp:sp>
    <dsp:sp modelId="{E58D5E66-61FF-4218-A5BB-2B4DE011A7E7}">
      <dsp:nvSpPr>
        <dsp:cNvPr id="0" name=""/>
        <dsp:cNvSpPr/>
      </dsp:nvSpPr>
      <dsp:spPr>
        <a:xfrm>
          <a:off x="4847" y="2262974"/>
          <a:ext cx="2119279" cy="1271567"/>
        </a:xfrm>
        <a:prstGeom prst="roundRect">
          <a:avLst>
            <a:gd name="adj" fmla="val 10000"/>
          </a:avLst>
        </a:prstGeom>
        <a:gradFill rotWithShape="0">
          <a:gsLst>
            <a:gs pos="0">
              <a:schemeClr val="accent6">
                <a:hueOff val="0"/>
                <a:satOff val="0"/>
                <a:lumOff val="0"/>
                <a:alphaOff val="0"/>
                <a:tint val="98000"/>
                <a:lumMod val="110000"/>
              </a:schemeClr>
            </a:gs>
            <a:gs pos="84000">
              <a:schemeClr val="accent6">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a:t>Goals/Objectives for Final Review</a:t>
          </a:r>
        </a:p>
      </dsp:txBody>
      <dsp:txXfrm>
        <a:off x="42090" y="2300217"/>
        <a:ext cx="2044793" cy="11970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FFA1BE-DD99-4465-9898-C4339D9CC43C}">
      <dsp:nvSpPr>
        <dsp:cNvPr id="0" name=""/>
        <dsp:cNvSpPr/>
      </dsp:nvSpPr>
      <dsp:spPr>
        <a:xfrm>
          <a:off x="215" y="278337"/>
          <a:ext cx="2601301" cy="3121562"/>
        </a:xfrm>
        <a:prstGeom prst="rect">
          <a:avLst/>
        </a:prstGeom>
        <a:gradFill rotWithShape="0">
          <a:gsLst>
            <a:gs pos="0">
              <a:schemeClr val="accent2">
                <a:shade val="50000"/>
                <a:hueOff val="0"/>
                <a:satOff val="0"/>
                <a:lumOff val="0"/>
                <a:alphaOff val="0"/>
                <a:tint val="98000"/>
                <a:lumMod val="110000"/>
              </a:schemeClr>
            </a:gs>
            <a:gs pos="84000">
              <a:schemeClr val="accent2">
                <a:shade val="50000"/>
                <a:hueOff val="0"/>
                <a:satOff val="0"/>
                <a:lumOff val="0"/>
                <a:alphaOff val="0"/>
                <a:shade val="90000"/>
                <a:lumMod val="88000"/>
              </a:schemeClr>
            </a:gs>
          </a:gsLst>
          <a:lin ang="5400000" scaled="0"/>
        </a:gradFill>
        <a:ln w="12700" cap="rnd" cmpd="sng" algn="ctr">
          <a:solidFill>
            <a:schemeClr val="accent2">
              <a:shade val="50000"/>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256951" tIns="0" rIns="256951" bIns="330200" numCol="1" spcCol="1270" anchor="t" anchorCtr="0">
          <a:noAutofit/>
        </a:bodyPr>
        <a:lstStyle/>
        <a:p>
          <a:pPr lvl="0" algn="l" defTabSz="1155700">
            <a:lnSpc>
              <a:spcPct val="90000"/>
            </a:lnSpc>
            <a:spcBef>
              <a:spcPct val="0"/>
            </a:spcBef>
            <a:spcAft>
              <a:spcPct val="35000"/>
            </a:spcAft>
          </a:pPr>
          <a:r>
            <a:rPr lang="en-US" sz="2600" kern="1200"/>
            <a:t>Motivation for taking up this project/Project Statement</a:t>
          </a:r>
        </a:p>
      </dsp:txBody>
      <dsp:txXfrm>
        <a:off x="215" y="1526962"/>
        <a:ext cx="2601301" cy="1872937"/>
      </dsp:txXfrm>
    </dsp:sp>
    <dsp:sp modelId="{953A1589-4FBE-4B99-BA3A-F9C0AABA0B37}">
      <dsp:nvSpPr>
        <dsp:cNvPr id="0" name=""/>
        <dsp:cNvSpPr/>
      </dsp:nvSpPr>
      <dsp:spPr>
        <a:xfrm>
          <a:off x="215" y="278337"/>
          <a:ext cx="2601301" cy="1248624"/>
        </a:xfrm>
        <a:prstGeom prst="rect">
          <a:avLst/>
        </a:prstGeom>
        <a:noFill/>
        <a:ln w="12700" cap="rnd" cmpd="sng" algn="ctr">
          <a:noFill/>
          <a:prstDash val="solid"/>
        </a:ln>
        <a:effectLst>
          <a:outerShdw blurRad="38100" dist="25400" dir="5400000" rotWithShape="0">
            <a:srgbClr val="000000">
              <a:alpha val="55000"/>
            </a:srgbClr>
          </a:outerShdw>
        </a:effectLst>
        <a:sp3d/>
      </dsp:spPr>
      <dsp:style>
        <a:lnRef idx="1">
          <a:scrgbClr r="0" g="0" b="0"/>
        </a:lnRef>
        <a:fillRef idx="3">
          <a:scrgbClr r="0" g="0" b="0"/>
        </a:fillRef>
        <a:effectRef idx="2">
          <a:scrgbClr r="0" g="0" b="0"/>
        </a:effectRef>
        <a:fontRef idx="minor">
          <a:schemeClr val="lt1"/>
        </a:fontRef>
      </dsp:style>
      <dsp:txBody>
        <a:bodyPr spcFirstLastPara="0" vert="horz" wrap="square" lIns="256951" tIns="165100" rIns="256951" bIns="165100" numCol="1" spcCol="1270" anchor="ctr" anchorCtr="0">
          <a:noAutofit/>
        </a:bodyPr>
        <a:lstStyle/>
        <a:p>
          <a:pPr lvl="0" algn="l" defTabSz="2889250">
            <a:lnSpc>
              <a:spcPct val="90000"/>
            </a:lnSpc>
            <a:spcBef>
              <a:spcPct val="0"/>
            </a:spcBef>
            <a:spcAft>
              <a:spcPct val="35000"/>
            </a:spcAft>
          </a:pPr>
          <a:r>
            <a:rPr lang="en-US" sz="6500" kern="1200"/>
            <a:t>01</a:t>
          </a:r>
        </a:p>
      </dsp:txBody>
      <dsp:txXfrm>
        <a:off x="215" y="278337"/>
        <a:ext cx="2601301" cy="1248624"/>
      </dsp:txXfrm>
    </dsp:sp>
    <dsp:sp modelId="{C72CC8B7-EA3A-41F6-B656-047F92FB50E8}">
      <dsp:nvSpPr>
        <dsp:cNvPr id="0" name=""/>
        <dsp:cNvSpPr/>
      </dsp:nvSpPr>
      <dsp:spPr>
        <a:xfrm>
          <a:off x="2809621" y="278337"/>
          <a:ext cx="2601301" cy="3121562"/>
        </a:xfrm>
        <a:prstGeom prst="rect">
          <a:avLst/>
        </a:prstGeom>
        <a:gradFill rotWithShape="0">
          <a:gsLst>
            <a:gs pos="0">
              <a:schemeClr val="accent2">
                <a:shade val="50000"/>
                <a:hueOff val="196392"/>
                <a:satOff val="-7542"/>
                <a:lumOff val="23927"/>
                <a:alphaOff val="0"/>
                <a:tint val="98000"/>
                <a:lumMod val="110000"/>
              </a:schemeClr>
            </a:gs>
            <a:gs pos="84000">
              <a:schemeClr val="accent2">
                <a:shade val="50000"/>
                <a:hueOff val="196392"/>
                <a:satOff val="-7542"/>
                <a:lumOff val="23927"/>
                <a:alphaOff val="0"/>
                <a:shade val="90000"/>
                <a:lumMod val="88000"/>
              </a:schemeClr>
            </a:gs>
          </a:gsLst>
          <a:lin ang="5400000" scaled="0"/>
        </a:gradFill>
        <a:ln w="12700" cap="rnd" cmpd="sng" algn="ctr">
          <a:solidFill>
            <a:schemeClr val="accent2">
              <a:shade val="50000"/>
              <a:hueOff val="196392"/>
              <a:satOff val="-7542"/>
              <a:lumOff val="23927"/>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256951" tIns="0" rIns="256951" bIns="330200" numCol="1" spcCol="1270" anchor="t" anchorCtr="0">
          <a:noAutofit/>
        </a:bodyPr>
        <a:lstStyle/>
        <a:p>
          <a:pPr lvl="0" algn="l" defTabSz="1155700">
            <a:lnSpc>
              <a:spcPct val="90000"/>
            </a:lnSpc>
            <a:spcBef>
              <a:spcPct val="0"/>
            </a:spcBef>
            <a:spcAft>
              <a:spcPct val="35000"/>
            </a:spcAft>
          </a:pPr>
          <a:r>
            <a:rPr lang="en-US" sz="2600" kern="1200"/>
            <a:t>Literature Review</a:t>
          </a:r>
        </a:p>
      </dsp:txBody>
      <dsp:txXfrm>
        <a:off x="2809621" y="1526962"/>
        <a:ext cx="2601301" cy="1872937"/>
      </dsp:txXfrm>
    </dsp:sp>
    <dsp:sp modelId="{407E19CB-930F-4350-88F9-28565785F59D}">
      <dsp:nvSpPr>
        <dsp:cNvPr id="0" name=""/>
        <dsp:cNvSpPr/>
      </dsp:nvSpPr>
      <dsp:spPr>
        <a:xfrm>
          <a:off x="2809621" y="278337"/>
          <a:ext cx="2601301" cy="1248624"/>
        </a:xfrm>
        <a:prstGeom prst="rect">
          <a:avLst/>
        </a:prstGeom>
        <a:noFill/>
        <a:ln w="12700" cap="rnd" cmpd="sng" algn="ctr">
          <a:noFill/>
          <a:prstDash val="solid"/>
        </a:ln>
        <a:effectLst>
          <a:outerShdw blurRad="38100" dist="25400" dir="5400000" rotWithShape="0">
            <a:srgbClr val="000000">
              <a:alpha val="55000"/>
            </a:srgbClr>
          </a:outerShdw>
        </a:effectLst>
        <a:sp3d/>
      </dsp:spPr>
      <dsp:style>
        <a:lnRef idx="1">
          <a:scrgbClr r="0" g="0" b="0"/>
        </a:lnRef>
        <a:fillRef idx="3">
          <a:scrgbClr r="0" g="0" b="0"/>
        </a:fillRef>
        <a:effectRef idx="2">
          <a:scrgbClr r="0" g="0" b="0"/>
        </a:effectRef>
        <a:fontRef idx="minor">
          <a:schemeClr val="lt1"/>
        </a:fontRef>
      </dsp:style>
      <dsp:txBody>
        <a:bodyPr spcFirstLastPara="0" vert="horz" wrap="square" lIns="256951" tIns="165100" rIns="256951" bIns="165100" numCol="1" spcCol="1270" anchor="ctr" anchorCtr="0">
          <a:noAutofit/>
        </a:bodyPr>
        <a:lstStyle/>
        <a:p>
          <a:pPr lvl="0" algn="l" defTabSz="2889250">
            <a:lnSpc>
              <a:spcPct val="90000"/>
            </a:lnSpc>
            <a:spcBef>
              <a:spcPct val="0"/>
            </a:spcBef>
            <a:spcAft>
              <a:spcPct val="35000"/>
            </a:spcAft>
          </a:pPr>
          <a:r>
            <a:rPr lang="en-US" sz="6500" kern="1200"/>
            <a:t>02</a:t>
          </a:r>
        </a:p>
      </dsp:txBody>
      <dsp:txXfrm>
        <a:off x="2809621" y="278337"/>
        <a:ext cx="2601301" cy="1248624"/>
      </dsp:txXfrm>
    </dsp:sp>
    <dsp:sp modelId="{A42E45F2-0C08-4243-8641-1402F64F76F7}">
      <dsp:nvSpPr>
        <dsp:cNvPr id="0" name=""/>
        <dsp:cNvSpPr/>
      </dsp:nvSpPr>
      <dsp:spPr>
        <a:xfrm>
          <a:off x="5619027" y="278337"/>
          <a:ext cx="2601301" cy="3121562"/>
        </a:xfrm>
        <a:prstGeom prst="rect">
          <a:avLst/>
        </a:prstGeom>
        <a:gradFill rotWithShape="0">
          <a:gsLst>
            <a:gs pos="0">
              <a:schemeClr val="accent2">
                <a:shade val="50000"/>
                <a:hueOff val="392783"/>
                <a:satOff val="-15085"/>
                <a:lumOff val="47853"/>
                <a:alphaOff val="0"/>
                <a:tint val="98000"/>
                <a:lumMod val="110000"/>
              </a:schemeClr>
            </a:gs>
            <a:gs pos="84000">
              <a:schemeClr val="accent2">
                <a:shade val="50000"/>
                <a:hueOff val="392783"/>
                <a:satOff val="-15085"/>
                <a:lumOff val="47853"/>
                <a:alphaOff val="0"/>
                <a:shade val="90000"/>
                <a:lumMod val="88000"/>
              </a:schemeClr>
            </a:gs>
          </a:gsLst>
          <a:lin ang="5400000" scaled="0"/>
        </a:gradFill>
        <a:ln w="12700" cap="rnd" cmpd="sng" algn="ctr">
          <a:solidFill>
            <a:schemeClr val="accent2">
              <a:shade val="50000"/>
              <a:hueOff val="392783"/>
              <a:satOff val="-15085"/>
              <a:lumOff val="47853"/>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256951" tIns="0" rIns="256951" bIns="330200" numCol="1" spcCol="1270" anchor="t" anchorCtr="0">
          <a:noAutofit/>
        </a:bodyPr>
        <a:lstStyle/>
        <a:p>
          <a:pPr lvl="0" algn="l" defTabSz="1155700">
            <a:lnSpc>
              <a:spcPct val="90000"/>
            </a:lnSpc>
            <a:spcBef>
              <a:spcPct val="0"/>
            </a:spcBef>
            <a:spcAft>
              <a:spcPct val="35000"/>
            </a:spcAft>
          </a:pPr>
          <a:r>
            <a:rPr lang="en-US" sz="2600" kern="1200"/>
            <a:t>Project Design</a:t>
          </a:r>
        </a:p>
      </dsp:txBody>
      <dsp:txXfrm>
        <a:off x="5619027" y="1526962"/>
        <a:ext cx="2601301" cy="1872937"/>
      </dsp:txXfrm>
    </dsp:sp>
    <dsp:sp modelId="{D71E9D86-4B89-41D1-97E7-DE8B86E1A955}">
      <dsp:nvSpPr>
        <dsp:cNvPr id="0" name=""/>
        <dsp:cNvSpPr/>
      </dsp:nvSpPr>
      <dsp:spPr>
        <a:xfrm>
          <a:off x="5619027" y="278337"/>
          <a:ext cx="2601301" cy="1248624"/>
        </a:xfrm>
        <a:prstGeom prst="rect">
          <a:avLst/>
        </a:prstGeom>
        <a:noFill/>
        <a:ln w="12700" cap="rnd" cmpd="sng" algn="ctr">
          <a:noFill/>
          <a:prstDash val="solid"/>
        </a:ln>
        <a:effectLst>
          <a:outerShdw blurRad="38100" dist="25400" dir="5400000" rotWithShape="0">
            <a:srgbClr val="000000">
              <a:alpha val="55000"/>
            </a:srgbClr>
          </a:outerShdw>
        </a:effectLst>
        <a:sp3d/>
      </dsp:spPr>
      <dsp:style>
        <a:lnRef idx="1">
          <a:scrgbClr r="0" g="0" b="0"/>
        </a:lnRef>
        <a:fillRef idx="3">
          <a:scrgbClr r="0" g="0" b="0"/>
        </a:fillRef>
        <a:effectRef idx="2">
          <a:scrgbClr r="0" g="0" b="0"/>
        </a:effectRef>
        <a:fontRef idx="minor">
          <a:schemeClr val="lt1"/>
        </a:fontRef>
      </dsp:style>
      <dsp:txBody>
        <a:bodyPr spcFirstLastPara="0" vert="horz" wrap="square" lIns="256951" tIns="165100" rIns="256951" bIns="165100" numCol="1" spcCol="1270" anchor="ctr" anchorCtr="0">
          <a:noAutofit/>
        </a:bodyPr>
        <a:lstStyle/>
        <a:p>
          <a:pPr lvl="0" algn="l" defTabSz="2889250">
            <a:lnSpc>
              <a:spcPct val="90000"/>
            </a:lnSpc>
            <a:spcBef>
              <a:spcPct val="0"/>
            </a:spcBef>
            <a:spcAft>
              <a:spcPct val="35000"/>
            </a:spcAft>
          </a:pPr>
          <a:r>
            <a:rPr lang="en-US" sz="6500" kern="1200"/>
            <a:t>03</a:t>
          </a:r>
        </a:p>
      </dsp:txBody>
      <dsp:txXfrm>
        <a:off x="5619027" y="278337"/>
        <a:ext cx="2601301" cy="1248624"/>
      </dsp:txXfrm>
    </dsp:sp>
    <dsp:sp modelId="{E5C9B5A2-7DAB-424C-AD51-DD235718DD8D}">
      <dsp:nvSpPr>
        <dsp:cNvPr id="0" name=""/>
        <dsp:cNvSpPr/>
      </dsp:nvSpPr>
      <dsp:spPr>
        <a:xfrm>
          <a:off x="8428432" y="278337"/>
          <a:ext cx="2601301" cy="3121562"/>
        </a:xfrm>
        <a:prstGeom prst="rect">
          <a:avLst/>
        </a:prstGeom>
        <a:gradFill rotWithShape="0">
          <a:gsLst>
            <a:gs pos="0">
              <a:schemeClr val="accent2">
                <a:shade val="50000"/>
                <a:hueOff val="196392"/>
                <a:satOff val="-7542"/>
                <a:lumOff val="23927"/>
                <a:alphaOff val="0"/>
                <a:tint val="98000"/>
                <a:lumMod val="110000"/>
              </a:schemeClr>
            </a:gs>
            <a:gs pos="84000">
              <a:schemeClr val="accent2">
                <a:shade val="50000"/>
                <a:hueOff val="196392"/>
                <a:satOff val="-7542"/>
                <a:lumOff val="23927"/>
                <a:alphaOff val="0"/>
                <a:shade val="90000"/>
                <a:lumMod val="88000"/>
              </a:schemeClr>
            </a:gs>
          </a:gsLst>
          <a:lin ang="5400000" scaled="0"/>
        </a:gradFill>
        <a:ln w="12700" cap="rnd" cmpd="sng" algn="ctr">
          <a:solidFill>
            <a:schemeClr val="accent2">
              <a:shade val="50000"/>
              <a:hueOff val="196392"/>
              <a:satOff val="-7542"/>
              <a:lumOff val="23927"/>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256951" tIns="0" rIns="256951" bIns="330200" numCol="1" spcCol="1270" anchor="t" anchorCtr="0">
          <a:noAutofit/>
        </a:bodyPr>
        <a:lstStyle/>
        <a:p>
          <a:pPr lvl="0" algn="l" defTabSz="1155700">
            <a:lnSpc>
              <a:spcPct val="90000"/>
            </a:lnSpc>
            <a:spcBef>
              <a:spcPct val="0"/>
            </a:spcBef>
            <a:spcAft>
              <a:spcPct val="35000"/>
            </a:spcAft>
          </a:pPr>
          <a:r>
            <a:rPr lang="en-US" sz="2600" kern="1200"/>
            <a:t>Image Processing Implementation</a:t>
          </a:r>
        </a:p>
      </dsp:txBody>
      <dsp:txXfrm>
        <a:off x="8428432" y="1526962"/>
        <a:ext cx="2601301" cy="1872937"/>
      </dsp:txXfrm>
    </dsp:sp>
    <dsp:sp modelId="{AE8E03B3-7D49-456F-8CF1-9F841E6F5ADE}">
      <dsp:nvSpPr>
        <dsp:cNvPr id="0" name=""/>
        <dsp:cNvSpPr/>
      </dsp:nvSpPr>
      <dsp:spPr>
        <a:xfrm>
          <a:off x="8428432" y="278337"/>
          <a:ext cx="2601301" cy="1248624"/>
        </a:xfrm>
        <a:prstGeom prst="rect">
          <a:avLst/>
        </a:prstGeom>
        <a:noFill/>
        <a:ln w="12700" cap="rnd" cmpd="sng" algn="ctr">
          <a:noFill/>
          <a:prstDash val="solid"/>
        </a:ln>
        <a:effectLst>
          <a:outerShdw blurRad="38100" dist="25400" dir="5400000" rotWithShape="0">
            <a:srgbClr val="000000">
              <a:alpha val="55000"/>
            </a:srgbClr>
          </a:outerShdw>
        </a:effectLst>
        <a:sp3d/>
      </dsp:spPr>
      <dsp:style>
        <a:lnRef idx="1">
          <a:scrgbClr r="0" g="0" b="0"/>
        </a:lnRef>
        <a:fillRef idx="3">
          <a:scrgbClr r="0" g="0" b="0"/>
        </a:fillRef>
        <a:effectRef idx="2">
          <a:scrgbClr r="0" g="0" b="0"/>
        </a:effectRef>
        <a:fontRef idx="minor">
          <a:schemeClr val="lt1"/>
        </a:fontRef>
      </dsp:style>
      <dsp:txBody>
        <a:bodyPr spcFirstLastPara="0" vert="horz" wrap="square" lIns="256951" tIns="165100" rIns="256951" bIns="165100" numCol="1" spcCol="1270" anchor="ctr" anchorCtr="0">
          <a:noAutofit/>
        </a:bodyPr>
        <a:lstStyle/>
        <a:p>
          <a:pPr lvl="0" algn="l" defTabSz="2889250">
            <a:lnSpc>
              <a:spcPct val="90000"/>
            </a:lnSpc>
            <a:spcBef>
              <a:spcPct val="0"/>
            </a:spcBef>
            <a:spcAft>
              <a:spcPct val="35000"/>
            </a:spcAft>
          </a:pPr>
          <a:r>
            <a:rPr lang="en-US" sz="6500" kern="1200"/>
            <a:t>04</a:t>
          </a:r>
        </a:p>
      </dsp:txBody>
      <dsp:txXfrm>
        <a:off x="8428432" y="278337"/>
        <a:ext cx="2601301" cy="12486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296C58-A248-4E69-A060-8387CE641536}">
      <dsp:nvSpPr>
        <dsp:cNvPr id="0" name=""/>
        <dsp:cNvSpPr/>
      </dsp:nvSpPr>
      <dsp:spPr>
        <a:xfrm>
          <a:off x="0" y="0"/>
          <a:ext cx="8823960" cy="809212"/>
        </a:xfrm>
        <a:prstGeom prst="roundRect">
          <a:avLst>
            <a:gd name="adj" fmla="val 10000"/>
          </a:avLst>
        </a:prstGeom>
        <a:gradFill rotWithShape="0">
          <a:gsLst>
            <a:gs pos="0">
              <a:schemeClr val="accent1">
                <a:shade val="50000"/>
                <a:hueOff val="0"/>
                <a:satOff val="0"/>
                <a:lumOff val="0"/>
                <a:alphaOff val="0"/>
                <a:tint val="98000"/>
                <a:lumMod val="110000"/>
              </a:schemeClr>
            </a:gs>
            <a:gs pos="84000">
              <a:schemeClr val="accent1">
                <a:shade val="50000"/>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a:t>Density after video analysis using MATLAB</a:t>
          </a:r>
        </a:p>
      </dsp:txBody>
      <dsp:txXfrm>
        <a:off x="23701" y="23701"/>
        <a:ext cx="7882378" cy="761810"/>
      </dsp:txXfrm>
    </dsp:sp>
    <dsp:sp modelId="{A4B0EDED-DA24-475E-9DE1-B52B51924496}">
      <dsp:nvSpPr>
        <dsp:cNvPr id="0" name=""/>
        <dsp:cNvSpPr/>
      </dsp:nvSpPr>
      <dsp:spPr>
        <a:xfrm>
          <a:off x="739006" y="956341"/>
          <a:ext cx="8823960" cy="809212"/>
        </a:xfrm>
        <a:prstGeom prst="roundRect">
          <a:avLst>
            <a:gd name="adj" fmla="val 10000"/>
          </a:avLst>
        </a:prstGeom>
        <a:gradFill rotWithShape="0">
          <a:gsLst>
            <a:gs pos="0">
              <a:schemeClr val="accent1">
                <a:shade val="50000"/>
                <a:hueOff val="243026"/>
                <a:satOff val="-27516"/>
                <a:lumOff val="27983"/>
                <a:alphaOff val="0"/>
                <a:tint val="98000"/>
                <a:lumMod val="110000"/>
              </a:schemeClr>
            </a:gs>
            <a:gs pos="84000">
              <a:schemeClr val="accent1">
                <a:shade val="50000"/>
                <a:hueOff val="243026"/>
                <a:satOff val="-27516"/>
                <a:lumOff val="27983"/>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a:t>Transmission of CSV formatted density values of each lane to Arduino</a:t>
          </a:r>
        </a:p>
      </dsp:txBody>
      <dsp:txXfrm>
        <a:off x="762707" y="980042"/>
        <a:ext cx="7511563" cy="761810"/>
      </dsp:txXfrm>
    </dsp:sp>
    <dsp:sp modelId="{A654248D-CCBF-4D8A-850E-B2E0062C19E8}">
      <dsp:nvSpPr>
        <dsp:cNvPr id="0" name=""/>
        <dsp:cNvSpPr/>
      </dsp:nvSpPr>
      <dsp:spPr>
        <a:xfrm>
          <a:off x="1466983" y="1912683"/>
          <a:ext cx="8823960" cy="809212"/>
        </a:xfrm>
        <a:prstGeom prst="roundRect">
          <a:avLst>
            <a:gd name="adj" fmla="val 10000"/>
          </a:avLst>
        </a:prstGeom>
        <a:gradFill rotWithShape="0">
          <a:gsLst>
            <a:gs pos="0">
              <a:schemeClr val="accent1">
                <a:shade val="50000"/>
                <a:hueOff val="486052"/>
                <a:satOff val="-55033"/>
                <a:lumOff val="55966"/>
                <a:alphaOff val="0"/>
                <a:tint val="98000"/>
                <a:lumMod val="110000"/>
              </a:schemeClr>
            </a:gs>
            <a:gs pos="84000">
              <a:schemeClr val="accent1">
                <a:shade val="50000"/>
                <a:hueOff val="486052"/>
                <a:satOff val="-55033"/>
                <a:lumOff val="55966"/>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a:t>Alteration of time quantum of active lane and selection of next lane on the basis of latest density value</a:t>
          </a:r>
        </a:p>
      </dsp:txBody>
      <dsp:txXfrm>
        <a:off x="1490684" y="1936384"/>
        <a:ext cx="7522593" cy="761810"/>
      </dsp:txXfrm>
    </dsp:sp>
    <dsp:sp modelId="{8BFB7676-2611-42EB-B27B-D7ABF6636517}">
      <dsp:nvSpPr>
        <dsp:cNvPr id="0" name=""/>
        <dsp:cNvSpPr/>
      </dsp:nvSpPr>
      <dsp:spPr>
        <a:xfrm>
          <a:off x="2205989" y="2869025"/>
          <a:ext cx="8823960" cy="809212"/>
        </a:xfrm>
        <a:prstGeom prst="roundRect">
          <a:avLst>
            <a:gd name="adj" fmla="val 10000"/>
          </a:avLst>
        </a:prstGeom>
        <a:gradFill rotWithShape="0">
          <a:gsLst>
            <a:gs pos="0">
              <a:schemeClr val="accent1">
                <a:shade val="50000"/>
                <a:hueOff val="243026"/>
                <a:satOff val="-27516"/>
                <a:lumOff val="27983"/>
                <a:alphaOff val="0"/>
                <a:tint val="98000"/>
                <a:lumMod val="110000"/>
              </a:schemeClr>
            </a:gs>
            <a:gs pos="84000">
              <a:schemeClr val="accent1">
                <a:shade val="50000"/>
                <a:hueOff val="243026"/>
                <a:satOff val="-27516"/>
                <a:lumOff val="27983"/>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a:t>Signaling Algorithm to trigger corresponding ports to on/off applicable Traffic Lights</a:t>
          </a:r>
        </a:p>
      </dsp:txBody>
      <dsp:txXfrm>
        <a:off x="2229690" y="2892726"/>
        <a:ext cx="7511563" cy="761810"/>
      </dsp:txXfrm>
    </dsp:sp>
    <dsp:sp modelId="{F5BE3CD4-2F54-4EAD-BDEF-AC0D869C9C0A}">
      <dsp:nvSpPr>
        <dsp:cNvPr id="0" name=""/>
        <dsp:cNvSpPr/>
      </dsp:nvSpPr>
      <dsp:spPr>
        <a:xfrm>
          <a:off x="8297971" y="619783"/>
          <a:ext cx="525988" cy="525988"/>
        </a:xfrm>
        <a:prstGeom prst="downArrow">
          <a:avLst>
            <a:gd name="adj1" fmla="val 55000"/>
            <a:gd name="adj2" fmla="val 45000"/>
          </a:avLst>
        </a:prstGeom>
        <a:solidFill>
          <a:schemeClr val="accent1">
            <a:alpha val="90000"/>
            <a:tint val="55000"/>
            <a:hueOff val="0"/>
            <a:satOff val="0"/>
            <a:lumOff val="0"/>
            <a:alphaOff val="0"/>
          </a:schemeClr>
        </a:solidFill>
        <a:ln w="12700" cap="rnd" cmpd="sng" algn="ctr">
          <a:solidFill>
            <a:schemeClr val="accent1">
              <a:alpha val="90000"/>
              <a:tint val="55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8416318" y="619783"/>
        <a:ext cx="289294" cy="395806"/>
      </dsp:txXfrm>
    </dsp:sp>
    <dsp:sp modelId="{2A4E4528-9292-4C5E-896B-1BFAF0A5C9A3}">
      <dsp:nvSpPr>
        <dsp:cNvPr id="0" name=""/>
        <dsp:cNvSpPr/>
      </dsp:nvSpPr>
      <dsp:spPr>
        <a:xfrm>
          <a:off x="9036978" y="1576124"/>
          <a:ext cx="525988" cy="525988"/>
        </a:xfrm>
        <a:prstGeom prst="downArrow">
          <a:avLst>
            <a:gd name="adj1" fmla="val 55000"/>
            <a:gd name="adj2" fmla="val 45000"/>
          </a:avLst>
        </a:prstGeom>
        <a:solidFill>
          <a:schemeClr val="accent1">
            <a:alpha val="90000"/>
            <a:tint val="55000"/>
            <a:hueOff val="0"/>
            <a:satOff val="0"/>
            <a:lumOff val="0"/>
            <a:alphaOff val="0"/>
          </a:schemeClr>
        </a:solidFill>
        <a:ln w="12700" cap="rnd" cmpd="sng" algn="ctr">
          <a:solidFill>
            <a:schemeClr val="accent1">
              <a:alpha val="90000"/>
              <a:tint val="55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9155325" y="1576124"/>
        <a:ext cx="289294" cy="395806"/>
      </dsp:txXfrm>
    </dsp:sp>
    <dsp:sp modelId="{2CB8784C-3971-44DE-B9FD-5F3265B73754}">
      <dsp:nvSpPr>
        <dsp:cNvPr id="0" name=""/>
        <dsp:cNvSpPr/>
      </dsp:nvSpPr>
      <dsp:spPr>
        <a:xfrm>
          <a:off x="9764955" y="2532466"/>
          <a:ext cx="525988" cy="525988"/>
        </a:xfrm>
        <a:prstGeom prst="downArrow">
          <a:avLst>
            <a:gd name="adj1" fmla="val 55000"/>
            <a:gd name="adj2" fmla="val 45000"/>
          </a:avLst>
        </a:prstGeom>
        <a:solidFill>
          <a:schemeClr val="accent1">
            <a:alpha val="90000"/>
            <a:tint val="55000"/>
            <a:hueOff val="0"/>
            <a:satOff val="0"/>
            <a:lumOff val="0"/>
            <a:alphaOff val="0"/>
          </a:schemeClr>
        </a:solidFill>
        <a:ln w="12700" cap="rnd" cmpd="sng" algn="ctr">
          <a:solidFill>
            <a:schemeClr val="accent1">
              <a:alpha val="90000"/>
              <a:tint val="55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9883302" y="2532466"/>
        <a:ext cx="289294" cy="39580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1FC518-5688-47B0-BCA0-00BEBF8B12D2}">
      <dsp:nvSpPr>
        <dsp:cNvPr id="0" name=""/>
        <dsp:cNvSpPr/>
      </dsp:nvSpPr>
      <dsp:spPr>
        <a:xfrm>
          <a:off x="990972" y="1242"/>
          <a:ext cx="2827501" cy="1696501"/>
        </a:xfrm>
        <a:prstGeom prst="rect">
          <a:avLst/>
        </a:prstGeom>
        <a:solidFill>
          <a:schemeClr val="accent5">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a:t>ISO 39001 &amp; ISO 39002 are only internationally recognized standards for traffic management</a:t>
          </a:r>
        </a:p>
      </dsp:txBody>
      <dsp:txXfrm>
        <a:off x="990972" y="1242"/>
        <a:ext cx="2827501" cy="1696501"/>
      </dsp:txXfrm>
    </dsp:sp>
    <dsp:sp modelId="{DEB38E27-DAC4-4F6C-BF63-6C1B49BCC8F2}">
      <dsp:nvSpPr>
        <dsp:cNvPr id="0" name=""/>
        <dsp:cNvSpPr/>
      </dsp:nvSpPr>
      <dsp:spPr>
        <a:xfrm>
          <a:off x="4101224" y="1242"/>
          <a:ext cx="2827501" cy="1696501"/>
        </a:xfrm>
        <a:prstGeom prst="rect">
          <a:avLst/>
        </a:prstGeom>
        <a:solidFill>
          <a:schemeClr val="accent5">
            <a:hueOff val="638602"/>
            <a:satOff val="-612"/>
            <a:lumOff val="-40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Mandates the need for mutual exclusion between signals at different traffic lights to prevent clashing active </a:t>
          </a:r>
          <a:r>
            <a:rPr lang="en-US" sz="1400" kern="1200" dirty="0" smtClean="0"/>
            <a:t>states, i.e. a Conflict Monitor Unit.</a:t>
          </a:r>
          <a:endParaRPr lang="en-US" sz="1400" kern="1200" dirty="0"/>
        </a:p>
      </dsp:txBody>
      <dsp:txXfrm>
        <a:off x="4101224" y="1242"/>
        <a:ext cx="2827501" cy="1696501"/>
      </dsp:txXfrm>
    </dsp:sp>
    <dsp:sp modelId="{45FA3221-0D35-4881-8E4C-AA93E6766365}">
      <dsp:nvSpPr>
        <dsp:cNvPr id="0" name=""/>
        <dsp:cNvSpPr/>
      </dsp:nvSpPr>
      <dsp:spPr>
        <a:xfrm>
          <a:off x="7211476" y="1242"/>
          <a:ext cx="2827501" cy="1696501"/>
        </a:xfrm>
        <a:prstGeom prst="rect">
          <a:avLst/>
        </a:prstGeom>
        <a:solidFill>
          <a:schemeClr val="accent5">
            <a:hueOff val="1277203"/>
            <a:satOff val="-1225"/>
            <a:lumOff val="-8078"/>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a:t>Specific to used Arduino Board</a:t>
          </a:r>
        </a:p>
      </dsp:txBody>
      <dsp:txXfrm>
        <a:off x="7211476" y="1242"/>
        <a:ext cx="2827501" cy="1696501"/>
      </dsp:txXfrm>
    </dsp:sp>
    <dsp:sp modelId="{9C09DCCF-AD4F-4FBB-B949-FB5E6A0C78B2}">
      <dsp:nvSpPr>
        <dsp:cNvPr id="0" name=""/>
        <dsp:cNvSpPr/>
      </dsp:nvSpPr>
      <dsp:spPr>
        <a:xfrm>
          <a:off x="990972" y="1980494"/>
          <a:ext cx="2827501" cy="1696501"/>
        </a:xfrm>
        <a:prstGeom prst="rect">
          <a:avLst/>
        </a:prstGeom>
        <a:solidFill>
          <a:schemeClr val="accent5">
            <a:hueOff val="1915805"/>
            <a:satOff val="-1837"/>
            <a:lumOff val="-1211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a:t>USB utilized for communication with server</a:t>
          </a:r>
        </a:p>
      </dsp:txBody>
      <dsp:txXfrm>
        <a:off x="990972" y="1980494"/>
        <a:ext cx="2827501" cy="1696501"/>
      </dsp:txXfrm>
    </dsp:sp>
    <dsp:sp modelId="{71F98D84-AF7D-44D1-8F67-59740E6137CA}">
      <dsp:nvSpPr>
        <dsp:cNvPr id="0" name=""/>
        <dsp:cNvSpPr/>
      </dsp:nvSpPr>
      <dsp:spPr>
        <a:xfrm>
          <a:off x="4101224" y="1980494"/>
          <a:ext cx="2827501" cy="1696501"/>
        </a:xfrm>
        <a:prstGeom prst="rect">
          <a:avLst/>
        </a:prstGeom>
        <a:solidFill>
          <a:schemeClr val="accent5">
            <a:hueOff val="2554407"/>
            <a:satOff val="-2450"/>
            <a:lumOff val="-16156"/>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a:t>Maximum current of 500mA</a:t>
          </a:r>
        </a:p>
      </dsp:txBody>
      <dsp:txXfrm>
        <a:off x="4101224" y="1980494"/>
        <a:ext cx="2827501" cy="1696501"/>
      </dsp:txXfrm>
    </dsp:sp>
    <dsp:sp modelId="{976A6982-EF47-4E7A-B8A1-5A2603A0BBB3}">
      <dsp:nvSpPr>
        <dsp:cNvPr id="0" name=""/>
        <dsp:cNvSpPr/>
      </dsp:nvSpPr>
      <dsp:spPr>
        <a:xfrm>
          <a:off x="7211476" y="1980494"/>
          <a:ext cx="2827501" cy="1696501"/>
        </a:xfrm>
        <a:prstGeom prst="rect">
          <a:avLst/>
        </a:prstGeom>
        <a:solidFill>
          <a:schemeClr val="accent5">
            <a:hueOff val="3193008"/>
            <a:satOff val="-3062"/>
            <a:lumOff val="-20195"/>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a:t>Voltage between 7V to 12V for safe predictable outcomes</a:t>
          </a:r>
        </a:p>
      </dsp:txBody>
      <dsp:txXfrm>
        <a:off x="7211476" y="1980494"/>
        <a:ext cx="2827501" cy="169650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33AEB6-D5EF-499A-9E07-A8828882A1F9}">
      <dsp:nvSpPr>
        <dsp:cNvPr id="0" name=""/>
        <dsp:cNvSpPr/>
      </dsp:nvSpPr>
      <dsp:spPr>
        <a:xfrm>
          <a:off x="0" y="304079"/>
          <a:ext cx="11029950" cy="403200"/>
        </a:xfrm>
        <a:prstGeom prst="rect">
          <a:avLst/>
        </a:prstGeom>
        <a:solidFill>
          <a:schemeClr val="lt1">
            <a:alpha val="90000"/>
            <a:hueOff val="0"/>
            <a:satOff val="0"/>
            <a:lumOff val="0"/>
            <a:alphaOff val="0"/>
          </a:schemeClr>
        </a:solidFill>
        <a:ln w="22225" cap="rnd" cmpd="sng" algn="ctr">
          <a:solidFill>
            <a:schemeClr val="accent3">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276C461-2961-446C-9DE5-41C020505084}">
      <dsp:nvSpPr>
        <dsp:cNvPr id="0" name=""/>
        <dsp:cNvSpPr/>
      </dsp:nvSpPr>
      <dsp:spPr>
        <a:xfrm>
          <a:off x="551497" y="67919"/>
          <a:ext cx="7720965" cy="472320"/>
        </a:xfrm>
        <a:prstGeom prst="roundRect">
          <a:avLst/>
        </a:prstGeom>
        <a:solidFill>
          <a:schemeClr val="accent3">
            <a:shade val="50000"/>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91834" tIns="0" rIns="291834" bIns="0" numCol="1" spcCol="1270" anchor="ctr" anchorCtr="0">
          <a:noAutofit/>
        </a:bodyPr>
        <a:lstStyle/>
        <a:p>
          <a:pPr lvl="0" algn="l" defTabSz="711200">
            <a:lnSpc>
              <a:spcPct val="90000"/>
            </a:lnSpc>
            <a:spcBef>
              <a:spcPct val="0"/>
            </a:spcBef>
            <a:spcAft>
              <a:spcPct val="35000"/>
            </a:spcAft>
          </a:pPr>
          <a:r>
            <a:rPr lang="en-US" sz="1600" kern="1200"/>
            <a:t>Scheduling Algorithm</a:t>
          </a:r>
        </a:p>
      </dsp:txBody>
      <dsp:txXfrm>
        <a:off x="574554" y="90976"/>
        <a:ext cx="7674851" cy="426206"/>
      </dsp:txXfrm>
    </dsp:sp>
    <dsp:sp modelId="{A2BB86FD-ACB2-48D7-87B0-B2A88E2FF6C8}">
      <dsp:nvSpPr>
        <dsp:cNvPr id="0" name=""/>
        <dsp:cNvSpPr/>
      </dsp:nvSpPr>
      <dsp:spPr>
        <a:xfrm>
          <a:off x="0" y="1029839"/>
          <a:ext cx="11029950" cy="403200"/>
        </a:xfrm>
        <a:prstGeom prst="rect">
          <a:avLst/>
        </a:prstGeom>
        <a:solidFill>
          <a:schemeClr val="lt1">
            <a:alpha val="90000"/>
            <a:hueOff val="0"/>
            <a:satOff val="0"/>
            <a:lumOff val="0"/>
            <a:alphaOff val="0"/>
          </a:schemeClr>
        </a:solidFill>
        <a:ln w="22225" cap="rnd" cmpd="sng" algn="ctr">
          <a:solidFill>
            <a:schemeClr val="accent3">
              <a:shade val="50000"/>
              <a:hueOff val="99698"/>
              <a:satOff val="5752"/>
              <a:lumOff val="16379"/>
              <a:alphaOff val="0"/>
            </a:schemeClr>
          </a:solidFill>
          <a:prstDash val="solid"/>
        </a:ln>
        <a:effectLst/>
      </dsp:spPr>
      <dsp:style>
        <a:lnRef idx="2">
          <a:scrgbClr r="0" g="0" b="0"/>
        </a:lnRef>
        <a:fillRef idx="1">
          <a:scrgbClr r="0" g="0" b="0"/>
        </a:fillRef>
        <a:effectRef idx="0">
          <a:scrgbClr r="0" g="0" b="0"/>
        </a:effectRef>
        <a:fontRef idx="minor"/>
      </dsp:style>
    </dsp:sp>
    <dsp:sp modelId="{98CA8CD6-A5E3-49EC-821C-8C2A60A24365}">
      <dsp:nvSpPr>
        <dsp:cNvPr id="0" name=""/>
        <dsp:cNvSpPr/>
      </dsp:nvSpPr>
      <dsp:spPr>
        <a:xfrm>
          <a:off x="551497" y="793679"/>
          <a:ext cx="7720965" cy="472320"/>
        </a:xfrm>
        <a:prstGeom prst="roundRect">
          <a:avLst/>
        </a:prstGeom>
        <a:solidFill>
          <a:schemeClr val="accent3">
            <a:shade val="50000"/>
            <a:hueOff val="99698"/>
            <a:satOff val="5752"/>
            <a:lumOff val="16379"/>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91834" tIns="0" rIns="291834" bIns="0" numCol="1" spcCol="1270" anchor="ctr" anchorCtr="0">
          <a:noAutofit/>
        </a:bodyPr>
        <a:lstStyle/>
        <a:p>
          <a:pPr lvl="0" algn="l" defTabSz="711200">
            <a:lnSpc>
              <a:spcPct val="90000"/>
            </a:lnSpc>
            <a:spcBef>
              <a:spcPct val="0"/>
            </a:spcBef>
            <a:spcAft>
              <a:spcPct val="35000"/>
            </a:spcAft>
          </a:pPr>
          <a:r>
            <a:rPr lang="en-US" sz="1600" kern="1200"/>
            <a:t>Integrate all three components (Image Processing, Signaling &amp; Scheduling)</a:t>
          </a:r>
        </a:p>
      </dsp:txBody>
      <dsp:txXfrm>
        <a:off x="574554" y="816736"/>
        <a:ext cx="7674851" cy="426206"/>
      </dsp:txXfrm>
    </dsp:sp>
    <dsp:sp modelId="{6ED2ABFC-1474-4695-9988-ABA8EF43149F}">
      <dsp:nvSpPr>
        <dsp:cNvPr id="0" name=""/>
        <dsp:cNvSpPr/>
      </dsp:nvSpPr>
      <dsp:spPr>
        <a:xfrm>
          <a:off x="0" y="1755599"/>
          <a:ext cx="11029950" cy="403200"/>
        </a:xfrm>
        <a:prstGeom prst="rect">
          <a:avLst/>
        </a:prstGeom>
        <a:solidFill>
          <a:schemeClr val="lt1">
            <a:alpha val="90000"/>
            <a:hueOff val="0"/>
            <a:satOff val="0"/>
            <a:lumOff val="0"/>
            <a:alphaOff val="0"/>
          </a:schemeClr>
        </a:solidFill>
        <a:ln w="22225" cap="rnd" cmpd="sng" algn="ctr">
          <a:solidFill>
            <a:schemeClr val="accent3">
              <a:shade val="50000"/>
              <a:hueOff val="199396"/>
              <a:satOff val="11504"/>
              <a:lumOff val="32758"/>
              <a:alphaOff val="0"/>
            </a:schemeClr>
          </a:solidFill>
          <a:prstDash val="solid"/>
        </a:ln>
        <a:effectLst/>
      </dsp:spPr>
      <dsp:style>
        <a:lnRef idx="2">
          <a:scrgbClr r="0" g="0" b="0"/>
        </a:lnRef>
        <a:fillRef idx="1">
          <a:scrgbClr r="0" g="0" b="0"/>
        </a:fillRef>
        <a:effectRef idx="0">
          <a:scrgbClr r="0" g="0" b="0"/>
        </a:effectRef>
        <a:fontRef idx="minor"/>
      </dsp:style>
    </dsp:sp>
    <dsp:sp modelId="{B056DEE5-F148-4ADF-9255-B777A759FFD9}">
      <dsp:nvSpPr>
        <dsp:cNvPr id="0" name=""/>
        <dsp:cNvSpPr/>
      </dsp:nvSpPr>
      <dsp:spPr>
        <a:xfrm>
          <a:off x="551497" y="1519439"/>
          <a:ext cx="7720965" cy="472320"/>
        </a:xfrm>
        <a:prstGeom prst="roundRect">
          <a:avLst/>
        </a:prstGeom>
        <a:solidFill>
          <a:schemeClr val="accent3">
            <a:shade val="50000"/>
            <a:hueOff val="199396"/>
            <a:satOff val="11504"/>
            <a:lumOff val="32758"/>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91834" tIns="0" rIns="291834" bIns="0" numCol="1" spcCol="1270" anchor="ctr" anchorCtr="0">
          <a:noAutofit/>
        </a:bodyPr>
        <a:lstStyle/>
        <a:p>
          <a:pPr lvl="0" algn="l" defTabSz="711200">
            <a:lnSpc>
              <a:spcPct val="90000"/>
            </a:lnSpc>
            <a:spcBef>
              <a:spcPct val="0"/>
            </a:spcBef>
            <a:spcAft>
              <a:spcPct val="35000"/>
            </a:spcAft>
          </a:pPr>
          <a:r>
            <a:rPr lang="en-US" sz="1600" kern="1200"/>
            <a:t>Incorporate integration and scheduling algorithm into Research Paper</a:t>
          </a:r>
        </a:p>
      </dsp:txBody>
      <dsp:txXfrm>
        <a:off x="574554" y="1542496"/>
        <a:ext cx="7674851" cy="426206"/>
      </dsp:txXfrm>
    </dsp:sp>
    <dsp:sp modelId="{A696DF45-C10F-41D8-9E3C-532DB7DB7881}">
      <dsp:nvSpPr>
        <dsp:cNvPr id="0" name=""/>
        <dsp:cNvSpPr/>
      </dsp:nvSpPr>
      <dsp:spPr>
        <a:xfrm>
          <a:off x="0" y="2481358"/>
          <a:ext cx="11029950" cy="403200"/>
        </a:xfrm>
        <a:prstGeom prst="rect">
          <a:avLst/>
        </a:prstGeom>
        <a:solidFill>
          <a:schemeClr val="lt1">
            <a:alpha val="90000"/>
            <a:hueOff val="0"/>
            <a:satOff val="0"/>
            <a:lumOff val="0"/>
            <a:alphaOff val="0"/>
          </a:schemeClr>
        </a:solidFill>
        <a:ln w="22225" cap="rnd" cmpd="sng" algn="ctr">
          <a:solidFill>
            <a:schemeClr val="accent3">
              <a:shade val="50000"/>
              <a:hueOff val="199396"/>
              <a:satOff val="11504"/>
              <a:lumOff val="32758"/>
              <a:alphaOff val="0"/>
            </a:schemeClr>
          </a:solidFill>
          <a:prstDash val="solid"/>
        </a:ln>
        <a:effectLst/>
      </dsp:spPr>
      <dsp:style>
        <a:lnRef idx="2">
          <a:scrgbClr r="0" g="0" b="0"/>
        </a:lnRef>
        <a:fillRef idx="1">
          <a:scrgbClr r="0" g="0" b="0"/>
        </a:fillRef>
        <a:effectRef idx="0">
          <a:scrgbClr r="0" g="0" b="0"/>
        </a:effectRef>
        <a:fontRef idx="minor"/>
      </dsp:style>
    </dsp:sp>
    <dsp:sp modelId="{63F89073-25A4-4F54-8052-AAB58E07DC99}">
      <dsp:nvSpPr>
        <dsp:cNvPr id="0" name=""/>
        <dsp:cNvSpPr/>
      </dsp:nvSpPr>
      <dsp:spPr>
        <a:xfrm>
          <a:off x="551497" y="2245199"/>
          <a:ext cx="7720965" cy="472320"/>
        </a:xfrm>
        <a:prstGeom prst="roundRect">
          <a:avLst/>
        </a:prstGeom>
        <a:solidFill>
          <a:schemeClr val="accent3">
            <a:shade val="50000"/>
            <a:hueOff val="199396"/>
            <a:satOff val="11504"/>
            <a:lumOff val="32758"/>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91834" tIns="0" rIns="291834" bIns="0" numCol="1" spcCol="1270" anchor="ctr" anchorCtr="0">
          <a:noAutofit/>
        </a:bodyPr>
        <a:lstStyle/>
        <a:p>
          <a:pPr lvl="0" algn="l" defTabSz="711200">
            <a:lnSpc>
              <a:spcPct val="90000"/>
            </a:lnSpc>
            <a:spcBef>
              <a:spcPct val="0"/>
            </a:spcBef>
            <a:spcAft>
              <a:spcPct val="35000"/>
            </a:spcAft>
          </a:pPr>
          <a:r>
            <a:rPr lang="en-US" sz="1600" kern="1200"/>
            <a:t>Submit Paper for review and publication</a:t>
          </a:r>
        </a:p>
      </dsp:txBody>
      <dsp:txXfrm>
        <a:off x="574554" y="2268256"/>
        <a:ext cx="7674851" cy="426206"/>
      </dsp:txXfrm>
    </dsp:sp>
    <dsp:sp modelId="{C2FD545B-1926-422D-B9CE-00AAE7357971}">
      <dsp:nvSpPr>
        <dsp:cNvPr id="0" name=""/>
        <dsp:cNvSpPr/>
      </dsp:nvSpPr>
      <dsp:spPr>
        <a:xfrm>
          <a:off x="0" y="3207119"/>
          <a:ext cx="11029950" cy="403200"/>
        </a:xfrm>
        <a:prstGeom prst="rect">
          <a:avLst/>
        </a:prstGeom>
        <a:solidFill>
          <a:schemeClr val="lt1">
            <a:alpha val="90000"/>
            <a:hueOff val="0"/>
            <a:satOff val="0"/>
            <a:lumOff val="0"/>
            <a:alphaOff val="0"/>
          </a:schemeClr>
        </a:solidFill>
        <a:ln w="22225" cap="rnd" cmpd="sng" algn="ctr">
          <a:solidFill>
            <a:schemeClr val="accent3">
              <a:shade val="50000"/>
              <a:hueOff val="99698"/>
              <a:satOff val="5752"/>
              <a:lumOff val="16379"/>
              <a:alphaOff val="0"/>
            </a:schemeClr>
          </a:solidFill>
          <a:prstDash val="solid"/>
        </a:ln>
        <a:effectLst/>
      </dsp:spPr>
      <dsp:style>
        <a:lnRef idx="2">
          <a:scrgbClr r="0" g="0" b="0"/>
        </a:lnRef>
        <a:fillRef idx="1">
          <a:scrgbClr r="0" g="0" b="0"/>
        </a:fillRef>
        <a:effectRef idx="0">
          <a:scrgbClr r="0" g="0" b="0"/>
        </a:effectRef>
        <a:fontRef idx="minor"/>
      </dsp:style>
    </dsp:sp>
    <dsp:sp modelId="{4E2846D3-1981-4D0D-9BBF-2EE1234DD465}">
      <dsp:nvSpPr>
        <dsp:cNvPr id="0" name=""/>
        <dsp:cNvSpPr/>
      </dsp:nvSpPr>
      <dsp:spPr>
        <a:xfrm>
          <a:off x="551497" y="2970959"/>
          <a:ext cx="7720965" cy="472320"/>
        </a:xfrm>
        <a:prstGeom prst="roundRect">
          <a:avLst/>
        </a:prstGeom>
        <a:solidFill>
          <a:schemeClr val="accent3">
            <a:shade val="50000"/>
            <a:hueOff val="99698"/>
            <a:satOff val="5752"/>
            <a:lumOff val="16379"/>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91834" tIns="0" rIns="291834" bIns="0" numCol="1" spcCol="1270" anchor="ctr" anchorCtr="0">
          <a:noAutofit/>
        </a:bodyPr>
        <a:lstStyle/>
        <a:p>
          <a:pPr lvl="0" algn="l" defTabSz="711200">
            <a:lnSpc>
              <a:spcPct val="90000"/>
            </a:lnSpc>
            <a:spcBef>
              <a:spcPct val="0"/>
            </a:spcBef>
            <a:spcAft>
              <a:spcPct val="35000"/>
            </a:spcAft>
          </a:pPr>
          <a:r>
            <a:rPr lang="en-US" sz="1600" kern="1200"/>
            <a:t>Finalize Specifications of product for project</a:t>
          </a:r>
        </a:p>
      </dsp:txBody>
      <dsp:txXfrm>
        <a:off x="574554" y="2994016"/>
        <a:ext cx="7674851" cy="426206"/>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xmlns="">
        <dgm1611:autoBuNodeInfo lvl="1" ptType="sibTrans">
          <dgm1611:buPr prefix="" leadZeros="1">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08B9EBBA-996F-894A-B54A-D6246ED52CEA}" type="datetimeFigureOut">
              <a:rPr lang="en-US" dirty="0"/>
              <a:pPr/>
              <a:t>05/03/18</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24871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6C52C72-DE31-F449-A4ED-4C594FD91407}" type="datetimeFigureOut">
              <a:rPr lang="en-US" dirty="0"/>
              <a:pPr/>
              <a:t>05/03/18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20936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D62726E-379B-B349-9EED-81ED093FA806}" type="datetimeFigureOut">
              <a:rPr lang="en-US" dirty="0"/>
              <a:pPr/>
              <a:t>05/03/18</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44206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dirty="0"/>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B3A1323-8D79-1946-B0D7-40001CF92E9D}" type="datetimeFigureOut">
              <a:rPr lang="en-US" dirty="0"/>
              <a:pPr/>
              <a:t>05/03/18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95395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dirty="0"/>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8DFA1846-DA80-1C48-A609-854EA85C59AD}" type="datetimeFigureOut">
              <a:rPr lang="en-US" dirty="0"/>
              <a:pPr/>
              <a:t>05/03/18</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7610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dirty="0"/>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57302355-E14B-8545-A8F8-0FE83CC9D524}" type="datetimeFigureOut">
              <a:rPr lang="en-US" dirty="0"/>
              <a:pPr/>
              <a:t>05/03/18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96735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dirty="0"/>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02640F58-564D-2B4F-AE67-E407BA4FCF45}" type="datetimeFigureOut">
              <a:rPr lang="en-US" dirty="0"/>
              <a:pPr/>
              <a:t>05/03/18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96619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13A34C8-038E-2045-AF43-DF7DBB8E0E9E}" type="datetimeFigureOut">
              <a:rPr lang="en-US" dirty="0"/>
              <a:pPr/>
              <a:t>05/03/18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dirty="0"/>
              <a:t>Click to edit Master title style</a:t>
            </a:r>
          </a:p>
        </p:txBody>
      </p:sp>
    </p:spTree>
    <p:extLst>
      <p:ext uri="{BB962C8B-B14F-4D97-AF65-F5344CB8AC3E}">
        <p14:creationId xmlns:p14="http://schemas.microsoft.com/office/powerpoint/2010/main" val="2199408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05/03/18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26361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dirty="0"/>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D0DF5E60-9974-AC48-9591-99C2BB44B7CF}" type="datetimeFigureOut">
              <a:rPr lang="en-US" dirty="0"/>
              <a:pPr/>
              <a:t>05/03/18</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27956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dirty="0"/>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05/03/18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0313002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09B482E8-6E0E-1B4F-B1FD-C69DB9E858D9}" type="datetimeFigureOut">
              <a:rPr lang="en-US" dirty="0"/>
              <a:pPr/>
              <a:t>05/03/18</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2684828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Traffic_light"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Green_wave" TargetMode="Externa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5.xml"/><Relationship Id="rId4" Type="http://schemas.openxmlformats.org/officeDocument/2006/relationships/diagramQuickStyle" Target="../diagrams/quickStyle5.xml"/><Relationship Id="rId5" Type="http://schemas.openxmlformats.org/officeDocument/2006/relationships/diagramColors" Target="../diagrams/colors5.xml"/><Relationship Id="rId6" Type="http://schemas.microsoft.com/office/2007/relationships/diagramDrawing" Target="../diagrams/drawing5.xml"/><Relationship Id="rId1" Type="http://schemas.openxmlformats.org/officeDocument/2006/relationships/slideLayout" Target="../slideLayouts/slideLayout2.xml"/><Relationship Id="rId2" Type="http://schemas.openxmlformats.org/officeDocument/2006/relationships/diagramData" Target="../diagrams/data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diagramData" Target="../diagrams/data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diagramData" Target="../diagrams/data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xmlns="" id="{5CC2B463-6BD5-411E-A3CA-67A9FE00313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0">
            <a:extLst>
              <a:ext uri="{FF2B5EF4-FFF2-40B4-BE49-F238E27FC236}">
                <a16:creationId xmlns:a16="http://schemas.microsoft.com/office/drawing/2014/main" xmlns="" id="{E83E6F24-3E64-4893-9F13-7BEE01C841E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6851" y="723899"/>
            <a:ext cx="7498616"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4" descr="A black sign with white text&#10;&#10;Description generated with very high confidence">
            <a:extLst>
              <a:ext uri="{FF2B5EF4-FFF2-40B4-BE49-F238E27FC236}">
                <a16:creationId xmlns:a16="http://schemas.microsoft.com/office/drawing/2014/main" xmlns="" id="{C901110A-5393-43F1-B819-8CE015A76D8E}"/>
              </a:ext>
            </a:extLst>
          </p:cNvPr>
          <p:cNvPicPr>
            <a:picLocks noChangeAspect="1"/>
          </p:cNvPicPr>
          <p:nvPr/>
        </p:nvPicPr>
        <p:blipFill>
          <a:blip r:embed="rId2"/>
          <a:stretch>
            <a:fillRect/>
          </a:stretch>
        </p:blipFill>
        <p:spPr>
          <a:xfrm>
            <a:off x="931166" y="2140957"/>
            <a:ext cx="2716911" cy="2870216"/>
          </a:xfrm>
          <a:prstGeom prst="rect">
            <a:avLst/>
          </a:prstGeom>
        </p:spPr>
      </p:pic>
      <p:sp>
        <p:nvSpPr>
          <p:cNvPr id="2" name="Title 1"/>
          <p:cNvSpPr>
            <a:spLocks noGrp="1"/>
          </p:cNvSpPr>
          <p:nvPr>
            <p:ph type="ctrTitle"/>
          </p:nvPr>
        </p:nvSpPr>
        <p:spPr>
          <a:xfrm>
            <a:off x="4579243" y="1419225"/>
            <a:ext cx="6798608" cy="2085869"/>
          </a:xfrm>
        </p:spPr>
        <p:txBody>
          <a:bodyPr>
            <a:normAutofit/>
          </a:bodyPr>
          <a:lstStyle/>
          <a:p>
            <a:r>
              <a:rPr lang="en-US" b="0" cap="all">
                <a:solidFill>
                  <a:srgbClr val="FFFFFF"/>
                </a:solidFill>
              </a:rPr>
              <a:t>Traffic management system</a:t>
            </a:r>
            <a:endParaRPr lang="en-US">
              <a:solidFill>
                <a:srgbClr val="FFFFFF"/>
              </a:solidFill>
            </a:endParaRPr>
          </a:p>
        </p:txBody>
      </p:sp>
      <p:sp>
        <p:nvSpPr>
          <p:cNvPr id="3" name="Subtitle 2"/>
          <p:cNvSpPr>
            <a:spLocks noGrp="1"/>
          </p:cNvSpPr>
          <p:nvPr>
            <p:ph type="subTitle" idx="1"/>
          </p:nvPr>
        </p:nvSpPr>
        <p:spPr>
          <a:xfrm>
            <a:off x="4579243" y="3505095"/>
            <a:ext cx="6798608" cy="1733655"/>
          </a:xfrm>
        </p:spPr>
        <p:txBody>
          <a:bodyPr vert="horz" lIns="91440" tIns="45720" rIns="91440" bIns="45720" rtlCol="0">
            <a:normAutofit/>
          </a:bodyPr>
          <a:lstStyle/>
          <a:p>
            <a:pPr>
              <a:spcBef>
                <a:spcPts val="0"/>
              </a:spcBef>
              <a:spcAft>
                <a:spcPts val="200"/>
              </a:spcAft>
            </a:pPr>
            <a:r>
              <a:rPr lang="en-US">
                <a:solidFill>
                  <a:schemeClr val="bg2"/>
                </a:solidFill>
              </a:rPr>
              <a:t>Project undertaken towards fulfilment of CSE499 Capstone Project under the guidance of </a:t>
            </a:r>
            <a:r>
              <a:rPr lang="en-US" b="1">
                <a:solidFill>
                  <a:schemeClr val="bg2"/>
                </a:solidFill>
              </a:rPr>
              <a:t>Dr. Asnath Victy Phamila Y</a:t>
            </a:r>
            <a:endParaRPr lang="en-US">
              <a:solidFill>
                <a:schemeClr val="bg2"/>
              </a:solidFill>
            </a:endParaRPr>
          </a:p>
          <a:p>
            <a:pPr>
              <a:spcBef>
                <a:spcPts val="0"/>
              </a:spcBef>
              <a:spcAft>
                <a:spcPts val="200"/>
              </a:spcAft>
            </a:pPr>
            <a:r>
              <a:rPr lang="en-US">
                <a:solidFill>
                  <a:schemeClr val="bg2"/>
                </a:solidFill>
              </a:rPr>
              <a:t>Dayanidhi Krishna | 14BCE1119</a:t>
            </a:r>
          </a:p>
          <a:p>
            <a:pPr>
              <a:spcBef>
                <a:spcPts val="0"/>
              </a:spcBef>
              <a:spcAft>
                <a:spcPts val="200"/>
              </a:spcAft>
            </a:pPr>
            <a:r>
              <a:rPr lang="en-US">
                <a:solidFill>
                  <a:schemeClr val="bg2"/>
                </a:solidFill>
              </a:rPr>
              <a:t>T.R. Shreyas | 14BCE1245</a:t>
            </a:r>
          </a:p>
          <a:p>
            <a:pPr>
              <a:spcBef>
                <a:spcPts val="0"/>
              </a:spcBef>
              <a:spcAft>
                <a:spcPts val="200"/>
              </a:spcAft>
            </a:pPr>
            <a:r>
              <a:rPr lang="en-US">
                <a:solidFill>
                  <a:schemeClr val="bg2"/>
                </a:solidFill>
              </a:rPr>
              <a:t>M.G. Ritwik | 14BCE1249</a:t>
            </a:r>
          </a:p>
          <a:p>
            <a:endParaRPr lang="en-US">
              <a:solidFill>
                <a:schemeClr val="bg2"/>
              </a:solidFill>
            </a:endParaRPr>
          </a:p>
        </p:txBody>
      </p:sp>
    </p:spTree>
    <p:extLst>
      <p:ext uri="{BB962C8B-B14F-4D97-AF65-F5344CB8AC3E}">
        <p14:creationId xmlns:p14="http://schemas.microsoft.com/office/powerpoint/2010/main" val="2029002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Straight Connector 35">
            <a:extLst>
              <a:ext uri="{FF2B5EF4-FFF2-40B4-BE49-F238E27FC236}">
                <a16:creationId xmlns:a16="http://schemas.microsoft.com/office/drawing/2014/main" xmlns="" id="{15F1CC53-719A-4763-BF30-5E25A63CEF3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xmlns="" id="{4038CB10-1F5C-4D54-9DF7-12586DE5B00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27546" y="4572000"/>
            <a:ext cx="7058307" cy="196426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xmlns="" id="{73ED6512-6858-4552-B699-9A97FE9A4EA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534655" y="321732"/>
            <a:ext cx="4335613" cy="62145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A large truck on a city street&#10;&#10;Description generated with high confidence">
            <a:extLst>
              <a:ext uri="{FF2B5EF4-FFF2-40B4-BE49-F238E27FC236}">
                <a16:creationId xmlns:a16="http://schemas.microsoft.com/office/drawing/2014/main" xmlns="" id="{D5E3D120-BE71-4EC2-BBE5-450EA9969635}"/>
              </a:ext>
            </a:extLst>
          </p:cNvPr>
          <p:cNvPicPr>
            <a:picLocks noGrp="1" noChangeAspect="1"/>
          </p:cNvPicPr>
          <p:nvPr>
            <p:ph sz="half" idx="2"/>
          </p:nvPr>
        </p:nvPicPr>
        <p:blipFill rotWithShape="1">
          <a:blip r:embed="rId2"/>
          <a:srcRect l="10641"/>
          <a:stretch/>
        </p:blipFill>
        <p:spPr>
          <a:xfrm>
            <a:off x="327547" y="321733"/>
            <a:ext cx="7058306" cy="4107392"/>
          </a:xfrm>
          <a:prstGeom prst="rect">
            <a:avLst/>
          </a:prstGeom>
        </p:spPr>
      </p:pic>
      <p:sp>
        <p:nvSpPr>
          <p:cNvPr id="2" name="Title 1">
            <a:extLst>
              <a:ext uri="{FF2B5EF4-FFF2-40B4-BE49-F238E27FC236}">
                <a16:creationId xmlns:a16="http://schemas.microsoft.com/office/drawing/2014/main" xmlns="" id="{6448103A-4310-473D-9189-D3C1A1C96EEE}"/>
              </a:ext>
            </a:extLst>
          </p:cNvPr>
          <p:cNvSpPr>
            <a:spLocks noGrp="1"/>
          </p:cNvSpPr>
          <p:nvPr>
            <p:ph type="title"/>
          </p:nvPr>
        </p:nvSpPr>
        <p:spPr>
          <a:xfrm>
            <a:off x="524256" y="4767072"/>
            <a:ext cx="6594189" cy="1625210"/>
          </a:xfrm>
        </p:spPr>
        <p:txBody>
          <a:bodyPr vert="horz" lIns="91440" tIns="45720" rIns="91440" bIns="45720" rtlCol="0" anchor="ctr">
            <a:normAutofit/>
          </a:bodyPr>
          <a:lstStyle/>
          <a:p>
            <a:pPr algn="r"/>
            <a:r>
              <a:rPr lang="en-US">
                <a:solidFill>
                  <a:srgbClr val="FFFFFF"/>
                </a:solidFill>
              </a:rPr>
              <a:t>Video Acquisition &amp; Frame Extraction</a:t>
            </a:r>
          </a:p>
        </p:txBody>
      </p:sp>
      <p:sp>
        <p:nvSpPr>
          <p:cNvPr id="3" name="Content Placeholder 2">
            <a:extLst>
              <a:ext uri="{FF2B5EF4-FFF2-40B4-BE49-F238E27FC236}">
                <a16:creationId xmlns:a16="http://schemas.microsoft.com/office/drawing/2014/main" xmlns="" id="{F899FC11-B55B-451A-B479-0A898DDB454C}"/>
              </a:ext>
            </a:extLst>
          </p:cNvPr>
          <p:cNvSpPr>
            <a:spLocks noGrp="1"/>
          </p:cNvSpPr>
          <p:nvPr>
            <p:ph sz="half" idx="1"/>
          </p:nvPr>
        </p:nvSpPr>
        <p:spPr>
          <a:xfrm>
            <a:off x="8029319" y="917725"/>
            <a:ext cx="3424739" cy="4852362"/>
          </a:xfrm>
        </p:spPr>
        <p:txBody>
          <a:bodyPr vert="horz" lIns="45720" tIns="45720" rIns="45720" bIns="45720" rtlCol="0" anchor="ctr">
            <a:normAutofit/>
          </a:bodyPr>
          <a:lstStyle/>
          <a:p>
            <a:pPr>
              <a:spcBef>
                <a:spcPts val="0"/>
              </a:spcBef>
              <a:spcAft>
                <a:spcPts val="600"/>
              </a:spcAft>
            </a:pPr>
            <a:r>
              <a:rPr lang="en-US" sz="1300">
                <a:solidFill>
                  <a:srgbClr val="FFFFFF"/>
                </a:solidFill>
              </a:rPr>
              <a:t>fontSize=20;</a:t>
            </a:r>
          </a:p>
          <a:p>
            <a:pPr>
              <a:spcBef>
                <a:spcPts val="0"/>
              </a:spcBef>
              <a:spcAft>
                <a:spcPts val="600"/>
              </a:spcAft>
              <a:buFont typeface="Tw Cen MT"/>
            </a:pPr>
            <a:r>
              <a:rPr lang="en-US" sz="1300">
                <a:solidFill>
                  <a:srgbClr val="FFFFFF"/>
                </a:solidFill>
              </a:rPr>
              <a:t>varx=0;</a:t>
            </a:r>
          </a:p>
          <a:p>
            <a:pPr>
              <a:spcBef>
                <a:spcPts val="0"/>
              </a:spcBef>
              <a:spcAft>
                <a:spcPts val="600"/>
              </a:spcAft>
              <a:buFont typeface="Tw Cen MT"/>
            </a:pPr>
            <a:r>
              <a:rPr lang="en-US" sz="1300">
                <a:solidFill>
                  <a:srgbClr val="FFFFFF"/>
                </a:solidFill>
              </a:rPr>
              <a:t>foregroundDetector = vision.ForegroundDetector('NumGaussians', 3, 'NumTrainingFrames', 50);</a:t>
            </a:r>
          </a:p>
          <a:p>
            <a:pPr>
              <a:spcBef>
                <a:spcPts val="0"/>
              </a:spcBef>
              <a:spcAft>
                <a:spcPts val="600"/>
              </a:spcAft>
              <a:buFont typeface="Tw Cen MT"/>
            </a:pPr>
            <a:r>
              <a:rPr lang="en-US" sz="1300">
                <a:solidFill>
                  <a:srgbClr val="FFFFFF"/>
                </a:solidFill>
              </a:rPr>
              <a:t>videoReader = vision.VideoFileReader('footage.mp4');</a:t>
            </a:r>
          </a:p>
          <a:p>
            <a:pPr>
              <a:spcBef>
                <a:spcPts val="0"/>
              </a:spcBef>
              <a:spcAft>
                <a:spcPts val="600"/>
              </a:spcAft>
              <a:buFont typeface="Tw Cen MT"/>
            </a:pPr>
            <a:r>
              <a:rPr lang="en-US" sz="1300">
                <a:solidFill>
                  <a:srgbClr val="FFFFFF"/>
                </a:solidFill>
              </a:rPr>
              <a:t>for i = 1:150</a:t>
            </a:r>
          </a:p>
          <a:p>
            <a:pPr marL="127635" lvl="1" indent="0">
              <a:spcBef>
                <a:spcPts val="0"/>
              </a:spcBef>
              <a:spcAft>
                <a:spcPts val="600"/>
              </a:spcAft>
              <a:buNone/>
            </a:pPr>
            <a:r>
              <a:rPr lang="en-US" sz="1300">
                <a:solidFill>
                  <a:srgbClr val="FFFFFF"/>
                </a:solidFill>
              </a:rPr>
              <a:t>   % read the next video frame</a:t>
            </a:r>
          </a:p>
          <a:p>
            <a:pPr marL="127635" lvl="1" indent="0">
              <a:spcBef>
                <a:spcPts val="0"/>
              </a:spcBef>
              <a:spcAft>
                <a:spcPts val="600"/>
              </a:spcAft>
              <a:buNone/>
            </a:pPr>
            <a:r>
              <a:rPr lang="en-US" sz="1300">
                <a:solidFill>
                  <a:srgbClr val="FFFFFF"/>
                </a:solidFill>
              </a:rPr>
              <a:t>   frame = step(videoReader);     </a:t>
            </a:r>
          </a:p>
          <a:p>
            <a:pPr marL="127635" lvl="1" indent="0">
              <a:spcBef>
                <a:spcPts val="0"/>
              </a:spcBef>
              <a:spcAft>
                <a:spcPts val="600"/>
              </a:spcAft>
              <a:buNone/>
            </a:pPr>
            <a:r>
              <a:rPr lang="en-US" sz="1300">
                <a:solidFill>
                  <a:srgbClr val="FFFFFF"/>
                </a:solidFill>
              </a:rPr>
              <a:t>    foreground = step(foregroundDetector, frame);</a:t>
            </a:r>
          </a:p>
          <a:p>
            <a:pPr>
              <a:spcBef>
                <a:spcPts val="0"/>
              </a:spcBef>
              <a:spcAft>
                <a:spcPts val="600"/>
              </a:spcAft>
              <a:buFont typeface="Tw Cen MT"/>
            </a:pPr>
            <a:r>
              <a:rPr lang="en-US" sz="1300">
                <a:solidFill>
                  <a:srgbClr val="FFFFFF"/>
                </a:solidFill>
              </a:rPr>
              <a:t>end</a:t>
            </a:r>
          </a:p>
          <a:p>
            <a:pPr>
              <a:spcBef>
                <a:spcPts val="0"/>
              </a:spcBef>
              <a:spcAft>
                <a:spcPts val="600"/>
              </a:spcAft>
              <a:buFont typeface="Tw Cen MT"/>
            </a:pPr>
            <a:r>
              <a:rPr lang="en-US" sz="1300">
                <a:solidFill>
                  <a:srgbClr val="FFFFFF"/>
                </a:solidFill>
              </a:rPr>
              <a:t>figure; imshow(frame); </a:t>
            </a:r>
          </a:p>
          <a:p>
            <a:pPr>
              <a:spcBef>
                <a:spcPts val="0"/>
              </a:spcBef>
              <a:spcAft>
                <a:spcPts val="600"/>
              </a:spcAft>
              <a:buFont typeface="Tw Cen MT"/>
            </a:pPr>
            <a:r>
              <a:rPr lang="en-US" sz="1300">
                <a:solidFill>
                  <a:srgbClr val="FFFFFF"/>
                </a:solidFill>
              </a:rPr>
              <a:t>title('Video Frame');</a:t>
            </a:r>
          </a:p>
          <a:p>
            <a:pPr>
              <a:spcBef>
                <a:spcPts val="0"/>
              </a:spcBef>
              <a:spcAft>
                <a:spcPts val="600"/>
              </a:spcAft>
              <a:buFont typeface="Tw Cen MT"/>
            </a:pPr>
            <a:r>
              <a:rPr lang="en-US" sz="1300">
                <a:solidFill>
                  <a:srgbClr val="FFFFFF"/>
                </a:solidFill>
              </a:rPr>
              <a:t>figure; imshow(foreground); title('Foreground');</a:t>
            </a:r>
          </a:p>
          <a:p>
            <a:pPr>
              <a:spcBef>
                <a:spcPts val="0"/>
              </a:spcBef>
              <a:spcAft>
                <a:spcPts val="600"/>
              </a:spcAft>
            </a:pPr>
            <a:endParaRPr lang="en-US" sz="1300">
              <a:solidFill>
                <a:srgbClr val="FFFFFF"/>
              </a:solidFill>
            </a:endParaRPr>
          </a:p>
        </p:txBody>
      </p:sp>
    </p:spTree>
    <p:extLst>
      <p:ext uri="{BB962C8B-B14F-4D97-AF65-F5344CB8AC3E}">
        <p14:creationId xmlns:p14="http://schemas.microsoft.com/office/powerpoint/2010/main" val="3004945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xmlns="" id="{15F1CC53-719A-4763-BF30-5E25A63CEF3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xmlns="" id="{4038CB10-1F5C-4D54-9DF7-12586DE5B00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27546" y="4572000"/>
            <a:ext cx="7058307" cy="1964266"/>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xmlns="" id="{73ED6512-6858-4552-B699-9A97FE9A4EA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534655" y="321732"/>
            <a:ext cx="4335613" cy="621453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3">
            <a:extLst>
              <a:ext uri="{FF2B5EF4-FFF2-40B4-BE49-F238E27FC236}">
                <a16:creationId xmlns:a16="http://schemas.microsoft.com/office/drawing/2014/main" xmlns="" id="{F33FDDF8-0D36-4FBA-B304-5BBB24CFF3B3}"/>
              </a:ext>
            </a:extLst>
          </p:cNvPr>
          <p:cNvPicPr>
            <a:picLocks noGrp="1" noChangeAspect="1"/>
          </p:cNvPicPr>
          <p:nvPr>
            <p:ph sz="half" idx="1"/>
          </p:nvPr>
        </p:nvPicPr>
        <p:blipFill rotWithShape="1">
          <a:blip r:embed="rId2"/>
          <a:srcRect l="3767" r="2" b="2"/>
          <a:stretch/>
        </p:blipFill>
        <p:spPr>
          <a:xfrm>
            <a:off x="327547" y="321733"/>
            <a:ext cx="7058306" cy="4107392"/>
          </a:xfrm>
          <a:prstGeom prst="rect">
            <a:avLst/>
          </a:prstGeom>
        </p:spPr>
      </p:pic>
      <p:sp>
        <p:nvSpPr>
          <p:cNvPr id="2" name="Title 1">
            <a:extLst>
              <a:ext uri="{FF2B5EF4-FFF2-40B4-BE49-F238E27FC236}">
                <a16:creationId xmlns:a16="http://schemas.microsoft.com/office/drawing/2014/main" xmlns="" id="{5C38157C-BCE3-4D11-83B9-C44AA6CD67C0}"/>
              </a:ext>
            </a:extLst>
          </p:cNvPr>
          <p:cNvSpPr>
            <a:spLocks noGrp="1"/>
          </p:cNvSpPr>
          <p:nvPr>
            <p:ph type="title"/>
          </p:nvPr>
        </p:nvSpPr>
        <p:spPr>
          <a:xfrm>
            <a:off x="524256" y="4767072"/>
            <a:ext cx="6594189" cy="1625210"/>
          </a:xfrm>
        </p:spPr>
        <p:txBody>
          <a:bodyPr vert="horz" lIns="91440" tIns="45720" rIns="91440" bIns="45720" rtlCol="0" anchor="ctr">
            <a:normAutofit/>
          </a:bodyPr>
          <a:lstStyle/>
          <a:p>
            <a:pPr algn="r"/>
            <a:r>
              <a:rPr lang="en-US">
                <a:solidFill>
                  <a:srgbClr val="FFFFFF"/>
                </a:solidFill>
              </a:rPr>
              <a:t>Blob analysis</a:t>
            </a:r>
          </a:p>
        </p:txBody>
      </p:sp>
      <p:sp>
        <p:nvSpPr>
          <p:cNvPr id="8" name="Content Placeholder 7">
            <a:extLst>
              <a:ext uri="{FF2B5EF4-FFF2-40B4-BE49-F238E27FC236}">
                <a16:creationId xmlns:a16="http://schemas.microsoft.com/office/drawing/2014/main" xmlns="" id="{E60F6B51-F5F9-4D78-A1DD-94C055E7F32A}"/>
              </a:ext>
            </a:extLst>
          </p:cNvPr>
          <p:cNvSpPr>
            <a:spLocks noGrp="1"/>
          </p:cNvSpPr>
          <p:nvPr>
            <p:ph sz="half" idx="2"/>
          </p:nvPr>
        </p:nvSpPr>
        <p:spPr>
          <a:xfrm>
            <a:off x="8029319" y="917725"/>
            <a:ext cx="3424739" cy="4852362"/>
          </a:xfrm>
        </p:spPr>
        <p:txBody>
          <a:bodyPr vert="horz" lIns="45720" tIns="45720" rIns="45720" bIns="45720" rtlCol="0" anchor="t">
            <a:normAutofit fontScale="85000" lnSpcReduction="10000"/>
          </a:bodyPr>
          <a:lstStyle/>
          <a:p>
            <a:r>
              <a:rPr lang="en-US">
                <a:solidFill>
                  <a:srgbClr val="FFFFFF"/>
                </a:solidFill>
              </a:rPr>
              <a:t>se = strel('square', 3);</a:t>
            </a:r>
          </a:p>
          <a:p>
            <a:pPr>
              <a:buFont typeface="Tw Cen MT"/>
            </a:pPr>
            <a:r>
              <a:rPr lang="en-US">
                <a:solidFill>
                  <a:srgbClr val="FFFFFF"/>
                </a:solidFill>
              </a:rPr>
              <a:t>filteredForeground = imopen(foreground, se);</a:t>
            </a:r>
          </a:p>
          <a:p>
            <a:pPr>
              <a:buFont typeface="Tw Cen MT"/>
            </a:pPr>
            <a:r>
              <a:rPr lang="en-US">
                <a:solidFill>
                  <a:srgbClr val="FFFFFF"/>
                </a:solidFill>
              </a:rPr>
              <a:t>%figure; %imshow(filteredForeground); %title('Clean Foreground');</a:t>
            </a:r>
          </a:p>
          <a:p>
            <a:pPr>
              <a:buFont typeface="Tw Cen MT"/>
            </a:pPr>
            <a:r>
              <a:rPr lang="en-US">
                <a:solidFill>
                  <a:srgbClr val="FFFFFF"/>
                </a:solidFill>
              </a:rPr>
              <a:t>blobAnalysis = vision.BlobAnalysis('BoundingBoxOutputPort', true, 'AreaOutputPort', false, 'CentroidOutputPort', false,'MinimumBlobArea', 150);</a:t>
            </a:r>
          </a:p>
          <a:p>
            <a:pPr>
              <a:buFont typeface="Tw Cen MT"/>
            </a:pPr>
            <a:r>
              <a:rPr lang="en-US">
                <a:solidFill>
                  <a:srgbClr val="FFFFFF"/>
                </a:solidFill>
              </a:rPr>
              <a:t>bbox = step(blobAnalysis, filteredForeground);</a:t>
            </a:r>
          </a:p>
          <a:p>
            <a:pPr>
              <a:buFont typeface="Tw Cen MT"/>
            </a:pPr>
            <a:r>
              <a:rPr lang="en-US">
                <a:solidFill>
                  <a:srgbClr val="FFFFFF"/>
                </a:solidFill>
              </a:rPr>
              <a:t>result = insertShape(frame, 'Rectangle', bbox, 'Color', 'green');</a:t>
            </a:r>
          </a:p>
          <a:p>
            <a:pPr>
              <a:buFont typeface="Tw Cen MT"/>
            </a:pPr>
            <a:r>
              <a:rPr lang="en-US">
                <a:solidFill>
                  <a:srgbClr val="FFFFFF"/>
                </a:solidFill>
              </a:rPr>
              <a:t>numCars = size(bbox, 1);</a:t>
            </a:r>
          </a:p>
          <a:p>
            <a:pPr>
              <a:buFont typeface="Tw Cen MT"/>
            </a:pPr>
            <a:r>
              <a:rPr lang="en-US">
                <a:solidFill>
                  <a:srgbClr val="FFFFFF"/>
                </a:solidFill>
              </a:rPr>
              <a:t>result = insertText(result, [10 10], numCars, 'BoxOpacity', 1,'FontSize', 14);</a:t>
            </a:r>
          </a:p>
          <a:p>
            <a:endParaRPr lang="en-US">
              <a:solidFill>
                <a:srgbClr val="FFFFFF"/>
              </a:solidFill>
            </a:endParaRPr>
          </a:p>
        </p:txBody>
      </p:sp>
    </p:spTree>
    <p:extLst>
      <p:ext uri="{BB962C8B-B14F-4D97-AF65-F5344CB8AC3E}">
        <p14:creationId xmlns:p14="http://schemas.microsoft.com/office/powerpoint/2010/main" val="3418430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xmlns="" id="{15F1CC53-719A-4763-BF30-5E25A63CEF3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xmlns="" id="{4038CB10-1F5C-4D54-9DF7-12586DE5B00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27546" y="4572000"/>
            <a:ext cx="7058307" cy="1964266"/>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xmlns="" id="{73ED6512-6858-4552-B699-9A97FE9A4EA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534655" y="321732"/>
            <a:ext cx="4335613" cy="62145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9">
            <a:extLst>
              <a:ext uri="{FF2B5EF4-FFF2-40B4-BE49-F238E27FC236}">
                <a16:creationId xmlns:a16="http://schemas.microsoft.com/office/drawing/2014/main" xmlns="" id="{C1E74973-C752-467A-AC9D-F63EC6FF474C}"/>
              </a:ext>
            </a:extLst>
          </p:cNvPr>
          <p:cNvPicPr>
            <a:picLocks noGrp="1" noChangeAspect="1"/>
          </p:cNvPicPr>
          <p:nvPr>
            <p:ph sz="half" idx="1"/>
          </p:nvPr>
        </p:nvPicPr>
        <p:blipFill rotWithShape="1">
          <a:blip r:embed="rId2"/>
          <a:srcRect t="-89" b="602"/>
          <a:stretch/>
        </p:blipFill>
        <p:spPr>
          <a:xfrm>
            <a:off x="327025" y="321758"/>
            <a:ext cx="7059613" cy="4051805"/>
          </a:xfrm>
          <a:prstGeom prst="rect">
            <a:avLst/>
          </a:prstGeom>
        </p:spPr>
      </p:pic>
      <p:sp>
        <p:nvSpPr>
          <p:cNvPr id="2" name="Title 1">
            <a:extLst>
              <a:ext uri="{FF2B5EF4-FFF2-40B4-BE49-F238E27FC236}">
                <a16:creationId xmlns:a16="http://schemas.microsoft.com/office/drawing/2014/main" xmlns="" id="{03DF023C-B2D2-4744-A73A-E6164458D4A0}"/>
              </a:ext>
            </a:extLst>
          </p:cNvPr>
          <p:cNvSpPr>
            <a:spLocks noGrp="1"/>
          </p:cNvSpPr>
          <p:nvPr>
            <p:ph type="title"/>
          </p:nvPr>
        </p:nvSpPr>
        <p:spPr>
          <a:xfrm>
            <a:off x="524256" y="4767072"/>
            <a:ext cx="6594189" cy="1625210"/>
          </a:xfrm>
        </p:spPr>
        <p:txBody>
          <a:bodyPr vert="horz" lIns="91440" tIns="45720" rIns="91440" bIns="45720" rtlCol="0" anchor="ctr">
            <a:normAutofit/>
          </a:bodyPr>
          <a:lstStyle/>
          <a:p>
            <a:pPr algn="r"/>
            <a:r>
              <a:rPr lang="en-US">
                <a:solidFill>
                  <a:srgbClr val="FFFFFF"/>
                </a:solidFill>
              </a:rPr>
              <a:t>Setting Region of Interest</a:t>
            </a:r>
          </a:p>
        </p:txBody>
      </p:sp>
      <p:sp>
        <p:nvSpPr>
          <p:cNvPr id="4" name="Content Placeholder 3">
            <a:extLst>
              <a:ext uri="{FF2B5EF4-FFF2-40B4-BE49-F238E27FC236}">
                <a16:creationId xmlns:a16="http://schemas.microsoft.com/office/drawing/2014/main" xmlns="" id="{B017E764-AB92-4F7B-8A72-1FCB858B45A5}"/>
              </a:ext>
            </a:extLst>
          </p:cNvPr>
          <p:cNvSpPr>
            <a:spLocks noGrp="1"/>
          </p:cNvSpPr>
          <p:nvPr>
            <p:ph sz="half" idx="2"/>
          </p:nvPr>
        </p:nvSpPr>
        <p:spPr>
          <a:xfrm>
            <a:off x="8029319" y="917725"/>
            <a:ext cx="3424739" cy="4852362"/>
          </a:xfrm>
        </p:spPr>
        <p:txBody>
          <a:bodyPr vert="horz" lIns="45720" tIns="45720" rIns="45720" bIns="45720" rtlCol="0" anchor="ctr">
            <a:normAutofit fontScale="92500" lnSpcReduction="10000"/>
          </a:bodyPr>
          <a:lstStyle/>
          <a:p>
            <a:r>
              <a:rPr lang="en-US" sz="2000">
                <a:solidFill>
                  <a:srgbClr val="FFFFFF"/>
                </a:solidFill>
              </a:rPr>
              <a:t>result = insertShape(result,'rectangle',[50 155 170 60],'LineWidth',5);</a:t>
            </a:r>
          </a:p>
          <a:p>
            <a:pPr>
              <a:buFont typeface="Tw Cen MT"/>
            </a:pPr>
            <a:r>
              <a:rPr lang="en-US" sz="2000">
                <a:solidFill>
                  <a:srgbClr val="FFFFFF"/>
                </a:solidFill>
              </a:rPr>
              <a:t>result = insertShape(result,'rectangle',[400 200 170 60],'LineWidth',5);</a:t>
            </a:r>
          </a:p>
          <a:p>
            <a:pPr>
              <a:buFont typeface="Tw Cen MT"/>
            </a:pPr>
            <a:r>
              <a:rPr lang="en-US" sz="2000">
                <a:solidFill>
                  <a:srgbClr val="FFFFFF"/>
                </a:solidFill>
              </a:rPr>
              <a:t>result = insertShape(result,'rectangle',[310 40 45 130],'LineWidth',5);</a:t>
            </a:r>
          </a:p>
          <a:p>
            <a:pPr>
              <a:buFont typeface="Tw Cen MT"/>
            </a:pPr>
            <a:r>
              <a:rPr lang="en-US" sz="2000">
                <a:solidFill>
                  <a:srgbClr val="FFFFFF"/>
                </a:solidFill>
              </a:rPr>
              <a:t>result = insertShape(result,'rectangle',[245 265 60 65],'LineWidth',5);</a:t>
            </a:r>
          </a:p>
          <a:p>
            <a:endParaRPr lang="en-US" sz="2000">
              <a:solidFill>
                <a:srgbClr val="FFFFFF"/>
              </a:solidFill>
            </a:endParaRPr>
          </a:p>
        </p:txBody>
      </p:sp>
    </p:spTree>
    <p:extLst>
      <p:ext uri="{BB962C8B-B14F-4D97-AF65-F5344CB8AC3E}">
        <p14:creationId xmlns:p14="http://schemas.microsoft.com/office/powerpoint/2010/main" val="4286852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xmlns="" id="{15F1CC53-719A-4763-BF30-5E25A63CEF3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xmlns="" id="{4038CB10-1F5C-4D54-9DF7-12586DE5B00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27546" y="4572000"/>
            <a:ext cx="7058307" cy="1964266"/>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73ED6512-6858-4552-B699-9A97FE9A4EA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534655" y="321732"/>
            <a:ext cx="4335613" cy="621453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a:extLst>
              <a:ext uri="{FF2B5EF4-FFF2-40B4-BE49-F238E27FC236}">
                <a16:creationId xmlns:a16="http://schemas.microsoft.com/office/drawing/2014/main" xmlns="" id="{C0DC47BC-CD8F-4F57-8508-C39FAE759B5E}"/>
              </a:ext>
            </a:extLst>
          </p:cNvPr>
          <p:cNvPicPr>
            <a:picLocks noGrp="1" noChangeAspect="1"/>
          </p:cNvPicPr>
          <p:nvPr>
            <p:ph sz="half" idx="1"/>
          </p:nvPr>
        </p:nvPicPr>
        <p:blipFill rotWithShape="1">
          <a:blip r:embed="rId2"/>
          <a:srcRect l="5733" t="3262" r="5957" b="9624"/>
          <a:stretch/>
        </p:blipFill>
        <p:spPr>
          <a:xfrm>
            <a:off x="358775" y="322263"/>
            <a:ext cx="7026275" cy="4121916"/>
          </a:xfrm>
          <a:prstGeom prst="rect">
            <a:avLst/>
          </a:prstGeom>
        </p:spPr>
      </p:pic>
      <p:sp>
        <p:nvSpPr>
          <p:cNvPr id="2" name="Title 1">
            <a:extLst>
              <a:ext uri="{FF2B5EF4-FFF2-40B4-BE49-F238E27FC236}">
                <a16:creationId xmlns:a16="http://schemas.microsoft.com/office/drawing/2014/main" xmlns="" id="{23D1587D-80DB-4F60-9025-257191E63F9B}"/>
              </a:ext>
            </a:extLst>
          </p:cNvPr>
          <p:cNvSpPr>
            <a:spLocks noGrp="1"/>
          </p:cNvSpPr>
          <p:nvPr>
            <p:ph type="title"/>
          </p:nvPr>
        </p:nvSpPr>
        <p:spPr>
          <a:xfrm>
            <a:off x="524256" y="4767072"/>
            <a:ext cx="6594189" cy="1625210"/>
          </a:xfrm>
        </p:spPr>
        <p:txBody>
          <a:bodyPr vert="horz" lIns="91440" tIns="45720" rIns="91440" bIns="45720" rtlCol="0" anchor="ctr">
            <a:normAutofit/>
          </a:bodyPr>
          <a:lstStyle/>
          <a:p>
            <a:pPr algn="r"/>
            <a:r>
              <a:rPr lang="en-US">
                <a:solidFill>
                  <a:srgbClr val="FFFFFF"/>
                </a:solidFill>
              </a:rPr>
              <a:t>Stationery pixel detection</a:t>
            </a:r>
          </a:p>
        </p:txBody>
      </p:sp>
      <p:sp>
        <p:nvSpPr>
          <p:cNvPr id="4" name="Content Placeholder 3">
            <a:extLst>
              <a:ext uri="{FF2B5EF4-FFF2-40B4-BE49-F238E27FC236}">
                <a16:creationId xmlns:a16="http://schemas.microsoft.com/office/drawing/2014/main" xmlns="" id="{678133B3-76D5-4C79-AAD4-17B0CFF63CB9}"/>
              </a:ext>
            </a:extLst>
          </p:cNvPr>
          <p:cNvSpPr>
            <a:spLocks noGrp="1"/>
          </p:cNvSpPr>
          <p:nvPr>
            <p:ph sz="half" idx="2"/>
          </p:nvPr>
        </p:nvSpPr>
        <p:spPr>
          <a:xfrm>
            <a:off x="8029319" y="917725"/>
            <a:ext cx="3424739" cy="4852362"/>
          </a:xfrm>
        </p:spPr>
        <p:txBody>
          <a:bodyPr vert="horz" lIns="45720" tIns="45720" rIns="45720" bIns="45720" rtlCol="0" anchor="t">
            <a:noAutofit/>
          </a:bodyPr>
          <a:lstStyle/>
          <a:p>
            <a:r>
              <a:rPr lang="en-US" sz="1050">
                <a:solidFill>
                  <a:srgbClr val="FFFFFF"/>
                </a:solidFill>
              </a:rPr>
              <a:t>img1=</a:t>
            </a:r>
            <a:r>
              <a:rPr lang="en-US" sz="1050" err="1">
                <a:solidFill>
                  <a:srgbClr val="FFFFFF"/>
                </a:solidFill>
              </a:rPr>
              <a:t>imread</a:t>
            </a:r>
            <a:r>
              <a:rPr lang="en-US" sz="1050">
                <a:solidFill>
                  <a:srgbClr val="FFFFFF"/>
                </a:solidFill>
              </a:rPr>
              <a:t>('screenShot.jpg');</a:t>
            </a:r>
          </a:p>
          <a:p>
            <a:pPr>
              <a:buFont typeface="Tw Cen MT"/>
            </a:pPr>
            <a:r>
              <a:rPr lang="en-US" sz="1050" err="1">
                <a:solidFill>
                  <a:srgbClr val="FFFFFF"/>
                </a:solidFill>
              </a:rPr>
              <a:t>imshow</a:t>
            </a:r>
            <a:r>
              <a:rPr lang="en-US" sz="1050">
                <a:solidFill>
                  <a:srgbClr val="FFFFFF"/>
                </a:solidFill>
              </a:rPr>
              <a:t>(img1)</a:t>
            </a:r>
          </a:p>
          <a:p>
            <a:pPr>
              <a:buFont typeface="Tw Cen MT"/>
            </a:pPr>
            <a:r>
              <a:rPr lang="en-US" sz="1050">
                <a:solidFill>
                  <a:srgbClr val="FFFFFF"/>
                </a:solidFill>
              </a:rPr>
              <a:t>img1=rgb2gray(img1);</a:t>
            </a:r>
          </a:p>
          <a:p>
            <a:pPr>
              <a:buFont typeface="Tw Cen MT"/>
            </a:pPr>
            <a:r>
              <a:rPr lang="en-US" sz="1050" err="1">
                <a:solidFill>
                  <a:srgbClr val="FFFFFF"/>
                </a:solidFill>
              </a:rPr>
              <a:t>imshow</a:t>
            </a:r>
            <a:r>
              <a:rPr lang="en-US" sz="1050">
                <a:solidFill>
                  <a:srgbClr val="FFFFFF"/>
                </a:solidFill>
              </a:rPr>
              <a:t>(img1)</a:t>
            </a:r>
          </a:p>
          <a:p>
            <a:pPr>
              <a:buFont typeface="Tw Cen MT"/>
            </a:pPr>
            <a:r>
              <a:rPr lang="en-US" sz="1050">
                <a:solidFill>
                  <a:srgbClr val="FFFFFF"/>
                </a:solidFill>
              </a:rPr>
              <a:t>img2=im2bw(img1,graythresh(img1));</a:t>
            </a:r>
          </a:p>
          <a:p>
            <a:pPr>
              <a:buFont typeface="Tw Cen MT"/>
            </a:pPr>
            <a:r>
              <a:rPr lang="en-US" sz="1050" err="1">
                <a:solidFill>
                  <a:srgbClr val="FFFFFF"/>
                </a:solidFill>
              </a:rPr>
              <a:t>imshow</a:t>
            </a:r>
            <a:r>
              <a:rPr lang="en-US" sz="1050">
                <a:solidFill>
                  <a:srgbClr val="FFFFFF"/>
                </a:solidFill>
              </a:rPr>
              <a:t>(img2)</a:t>
            </a:r>
          </a:p>
          <a:p>
            <a:pPr>
              <a:buFont typeface="Tw Cen MT"/>
            </a:pPr>
            <a:r>
              <a:rPr lang="en-US" sz="1050">
                <a:solidFill>
                  <a:srgbClr val="FFFFFF"/>
                </a:solidFill>
              </a:rPr>
              <a:t>img2=~img2;</a:t>
            </a:r>
          </a:p>
          <a:p>
            <a:pPr>
              <a:buFont typeface="Tw Cen MT"/>
            </a:pPr>
            <a:r>
              <a:rPr lang="en-US" sz="1050" err="1">
                <a:solidFill>
                  <a:srgbClr val="FFFFFF"/>
                </a:solidFill>
              </a:rPr>
              <a:t>imshow</a:t>
            </a:r>
            <a:r>
              <a:rPr lang="en-US" sz="1050">
                <a:solidFill>
                  <a:srgbClr val="FFFFFF"/>
                </a:solidFill>
              </a:rPr>
              <a:t>(img2)</a:t>
            </a:r>
          </a:p>
          <a:p>
            <a:pPr>
              <a:buFont typeface="Tw Cen MT"/>
            </a:pPr>
            <a:r>
              <a:rPr lang="en-US" sz="1050">
                <a:solidFill>
                  <a:srgbClr val="FFFFFF"/>
                </a:solidFill>
              </a:rPr>
              <a:t>B = </a:t>
            </a:r>
            <a:r>
              <a:rPr lang="en-US" sz="1050" err="1">
                <a:solidFill>
                  <a:srgbClr val="FFFFFF"/>
                </a:solidFill>
              </a:rPr>
              <a:t>bwboundaries</a:t>
            </a:r>
            <a:r>
              <a:rPr lang="en-US" sz="1050">
                <a:solidFill>
                  <a:srgbClr val="FFFFFF"/>
                </a:solidFill>
              </a:rPr>
              <a:t>(img2);</a:t>
            </a:r>
          </a:p>
          <a:p>
            <a:pPr>
              <a:buFont typeface="Tw Cen MT"/>
            </a:pPr>
            <a:r>
              <a:rPr lang="en-US" sz="1050" err="1">
                <a:solidFill>
                  <a:srgbClr val="FFFFFF"/>
                </a:solidFill>
              </a:rPr>
              <a:t>imshow</a:t>
            </a:r>
            <a:r>
              <a:rPr lang="en-US" sz="1050">
                <a:solidFill>
                  <a:srgbClr val="FFFFFF"/>
                </a:solidFill>
              </a:rPr>
              <a:t>(img2)</a:t>
            </a:r>
          </a:p>
          <a:p>
            <a:pPr>
              <a:buFont typeface="Tw Cen MT"/>
            </a:pPr>
            <a:r>
              <a:rPr lang="en-US" sz="1050">
                <a:solidFill>
                  <a:srgbClr val="FFFFFF"/>
                </a:solidFill>
              </a:rPr>
              <a:t>text(10,10,strcat('\color{green}Objects Found:',num2str(length(B))))</a:t>
            </a:r>
          </a:p>
          <a:p>
            <a:pPr>
              <a:buFont typeface="Tw Cen MT"/>
            </a:pPr>
            <a:r>
              <a:rPr lang="en-US" sz="1050">
                <a:solidFill>
                  <a:srgbClr val="FFFFFF"/>
                </a:solidFill>
              </a:rPr>
              <a:t>hold on</a:t>
            </a:r>
          </a:p>
          <a:p>
            <a:pPr>
              <a:buFont typeface="Tw Cen MT"/>
            </a:pPr>
            <a:r>
              <a:rPr lang="en-US" sz="1050">
                <a:solidFill>
                  <a:srgbClr val="FFFFFF"/>
                </a:solidFill>
              </a:rPr>
              <a:t>for k = 1:length(B)</a:t>
            </a:r>
          </a:p>
          <a:p>
            <a:pPr>
              <a:buFont typeface="Tw Cen MT"/>
            </a:pPr>
            <a:r>
              <a:rPr lang="en-US" sz="1050">
                <a:solidFill>
                  <a:srgbClr val="FFFFFF"/>
                </a:solidFill>
              </a:rPr>
              <a:t>    boundary = B{k};</a:t>
            </a:r>
          </a:p>
          <a:p>
            <a:pPr>
              <a:buFont typeface="Tw Cen MT"/>
            </a:pPr>
            <a:r>
              <a:rPr lang="en-US" sz="1050">
                <a:solidFill>
                  <a:srgbClr val="FFFFFF"/>
                </a:solidFill>
              </a:rPr>
              <a:t>    plot(boundary(:,2), boundary(:,1), 'g', '</a:t>
            </a:r>
            <a:r>
              <a:rPr lang="en-US" sz="1050" err="1">
                <a:solidFill>
                  <a:srgbClr val="FFFFFF"/>
                </a:solidFill>
              </a:rPr>
              <a:t>LineWidth</a:t>
            </a:r>
            <a:r>
              <a:rPr lang="en-US" sz="1050">
                <a:solidFill>
                  <a:srgbClr val="FFFFFF"/>
                </a:solidFill>
              </a:rPr>
              <a:t>', 0.2)</a:t>
            </a:r>
          </a:p>
          <a:p>
            <a:pPr>
              <a:buFont typeface="Tw Cen MT"/>
            </a:pPr>
            <a:r>
              <a:rPr lang="en-US" sz="1050">
                <a:solidFill>
                  <a:srgbClr val="FFFFFF"/>
                </a:solidFill>
              </a:rPr>
              <a:t>end</a:t>
            </a:r>
          </a:p>
          <a:p>
            <a:endParaRPr lang="en-US" sz="1050">
              <a:solidFill>
                <a:srgbClr val="FFFFFF"/>
              </a:solidFill>
            </a:endParaRPr>
          </a:p>
        </p:txBody>
      </p:sp>
    </p:spTree>
    <p:extLst>
      <p:ext uri="{BB962C8B-B14F-4D97-AF65-F5344CB8AC3E}">
        <p14:creationId xmlns:p14="http://schemas.microsoft.com/office/powerpoint/2010/main" val="2826182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xmlns="" id="{15F1CC53-719A-4763-BF30-5E25A63CEF3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xmlns="" id="{4038CB10-1F5C-4D54-9DF7-12586DE5B00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27546" y="4572000"/>
            <a:ext cx="7058307" cy="1964266"/>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73ED6512-6858-4552-B699-9A97FE9A4EA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534655" y="321732"/>
            <a:ext cx="4335613" cy="621453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a:extLst>
              <a:ext uri="{FF2B5EF4-FFF2-40B4-BE49-F238E27FC236}">
                <a16:creationId xmlns:a16="http://schemas.microsoft.com/office/drawing/2014/main" xmlns="" id="{516204D7-FA36-4DC0-8406-9B8EFB5BAF6E}"/>
              </a:ext>
            </a:extLst>
          </p:cNvPr>
          <p:cNvPicPr>
            <a:picLocks noGrp="1" noChangeAspect="1"/>
          </p:cNvPicPr>
          <p:nvPr>
            <p:ph sz="half" idx="1"/>
          </p:nvPr>
        </p:nvPicPr>
        <p:blipFill rotWithShape="1">
          <a:blip r:embed="rId2"/>
          <a:srcRect t="16426" r="1" b="3585"/>
          <a:stretch/>
        </p:blipFill>
        <p:spPr>
          <a:xfrm>
            <a:off x="327547" y="321733"/>
            <a:ext cx="7058306" cy="4107392"/>
          </a:xfrm>
          <a:prstGeom prst="rect">
            <a:avLst/>
          </a:prstGeom>
        </p:spPr>
      </p:pic>
      <p:sp>
        <p:nvSpPr>
          <p:cNvPr id="2" name="Title 1">
            <a:extLst>
              <a:ext uri="{FF2B5EF4-FFF2-40B4-BE49-F238E27FC236}">
                <a16:creationId xmlns:a16="http://schemas.microsoft.com/office/drawing/2014/main" xmlns="" id="{B8F8349D-A5C7-4ADC-8D63-73B182C6594E}"/>
              </a:ext>
            </a:extLst>
          </p:cNvPr>
          <p:cNvSpPr>
            <a:spLocks noGrp="1"/>
          </p:cNvSpPr>
          <p:nvPr>
            <p:ph type="title"/>
          </p:nvPr>
        </p:nvSpPr>
        <p:spPr>
          <a:xfrm>
            <a:off x="524256" y="4767072"/>
            <a:ext cx="6594189" cy="1625210"/>
          </a:xfrm>
        </p:spPr>
        <p:txBody>
          <a:bodyPr vert="horz" lIns="91440" tIns="45720" rIns="91440" bIns="45720" rtlCol="0" anchor="ctr">
            <a:normAutofit/>
          </a:bodyPr>
          <a:lstStyle/>
          <a:p>
            <a:pPr algn="r"/>
            <a:r>
              <a:rPr lang="en-US">
                <a:solidFill>
                  <a:srgbClr val="FFFFFF"/>
                </a:solidFill>
              </a:rPr>
              <a:t>Grey Pixel Counting</a:t>
            </a:r>
          </a:p>
        </p:txBody>
      </p:sp>
      <p:sp>
        <p:nvSpPr>
          <p:cNvPr id="4" name="Content Placeholder 3">
            <a:extLst>
              <a:ext uri="{FF2B5EF4-FFF2-40B4-BE49-F238E27FC236}">
                <a16:creationId xmlns:a16="http://schemas.microsoft.com/office/drawing/2014/main" xmlns="" id="{566B73C5-D54F-491F-8B59-11FF61507D57}"/>
              </a:ext>
            </a:extLst>
          </p:cNvPr>
          <p:cNvSpPr>
            <a:spLocks noGrp="1"/>
          </p:cNvSpPr>
          <p:nvPr>
            <p:ph sz="half" idx="2"/>
          </p:nvPr>
        </p:nvSpPr>
        <p:spPr>
          <a:xfrm>
            <a:off x="8029319" y="917725"/>
            <a:ext cx="3424739" cy="4852362"/>
          </a:xfrm>
        </p:spPr>
        <p:txBody>
          <a:bodyPr vert="horz" lIns="45720" tIns="45720" rIns="45720" bIns="45720" rtlCol="0" anchor="ctr">
            <a:normAutofit/>
          </a:bodyPr>
          <a:lstStyle/>
          <a:p>
            <a:r>
              <a:rPr lang="en-US" sz="1000">
                <a:solidFill>
                  <a:srgbClr val="FFFFFF"/>
                </a:solidFill>
              </a:rPr>
              <a:t>maskedImageTemp = maskedImage .* 255;</a:t>
            </a:r>
          </a:p>
          <a:p>
            <a:pPr>
              <a:buFont typeface="Tw Cen MT"/>
            </a:pPr>
            <a:r>
              <a:rPr lang="en-US" sz="1000">
                <a:solidFill>
                  <a:srgbClr val="FFFFFF"/>
                </a:solidFill>
              </a:rPr>
              <a:t>%to display the number of pixels on the image</a:t>
            </a:r>
          </a:p>
          <a:p>
            <a:pPr>
              <a:buFont typeface="Tw Cen MT"/>
            </a:pPr>
            <a:r>
              <a:rPr lang="en-US" sz="1000">
                <a:solidFill>
                  <a:srgbClr val="FFFFFF"/>
                </a:solidFill>
              </a:rPr>
              <a:t>y= maskedImageTemp(:,:,1)&gt;0 &amp; maskedImageTemp(:,:,2)&gt;0 &amp; maskedImageTemp(:,:,3)&gt;0;</a:t>
            </a:r>
          </a:p>
          <a:p>
            <a:pPr>
              <a:buFont typeface="Tw Cen MT"/>
            </a:pPr>
            <a:r>
              <a:rPr lang="en-US" sz="1000">
                <a:solidFill>
                  <a:srgbClr val="FFFFFF"/>
                </a:solidFill>
              </a:rPr>
              <a:t>numPixelstotal = sum(y(:))</a:t>
            </a:r>
          </a:p>
          <a:p>
            <a:pPr>
              <a:buFont typeface="Tw Cen MT"/>
            </a:pPr>
            <a:r>
              <a:rPr lang="en-US" sz="1000">
                <a:solidFill>
                  <a:srgbClr val="FFFFFF"/>
                </a:solidFill>
              </a:rPr>
              <a:t>position = [30 30]; </a:t>
            </a:r>
          </a:p>
          <a:p>
            <a:pPr>
              <a:buFont typeface="Tw Cen MT"/>
            </a:pPr>
            <a:r>
              <a:rPr lang="en-US" sz="1000">
                <a:solidFill>
                  <a:srgbClr val="FFFFFF"/>
                </a:solidFill>
              </a:rPr>
              <a:t>box_color = {'yellow'};</a:t>
            </a:r>
          </a:p>
          <a:p>
            <a:pPr>
              <a:buFont typeface="Tw Cen MT"/>
            </a:pPr>
            <a:r>
              <a:rPr lang="en-US" sz="1000">
                <a:solidFill>
                  <a:srgbClr val="FFFFFF"/>
                </a:solidFill>
              </a:rPr>
              <a:t>maskedImage = insertText(maskedImage,position,numPixelstotal,'FontSize',20,'BoxColor',box_color,'BoxOpacity',0.4,'TextColor','white');</a:t>
            </a:r>
          </a:p>
          <a:p>
            <a:pPr>
              <a:buFont typeface="Tw Cen MT"/>
            </a:pPr>
            <a:r>
              <a:rPr lang="en-US" sz="1000">
                <a:solidFill>
                  <a:srgbClr val="FFFFFF"/>
                </a:solidFill>
              </a:rPr>
              <a:t>z= maskedImageTemp(:,:,1)&gt;165 &amp; maskedImageTemp(:,:,1)&lt;185 &amp; maskedImageTemp(:,:,2)&gt;165 &amp; maskedImageTemp(:,:,2)&lt;185 &amp; maskedImageTemp(:,:,3)&gt;165 &amp; maskedImageTemp(:,:,3)&lt;185;</a:t>
            </a:r>
          </a:p>
          <a:p>
            <a:pPr>
              <a:buFont typeface="Tw Cen MT"/>
            </a:pPr>
            <a:r>
              <a:rPr lang="en-US" sz="1000">
                <a:solidFill>
                  <a:srgbClr val="FFFFFF"/>
                </a:solidFill>
              </a:rPr>
              <a:t>numPixels = sum(z(:))</a:t>
            </a:r>
          </a:p>
          <a:p>
            <a:pPr>
              <a:buFont typeface="Tw Cen MT"/>
            </a:pPr>
            <a:r>
              <a:rPr lang="en-US" sz="1000">
                <a:solidFill>
                  <a:srgbClr val="FFFFFF"/>
                </a:solidFill>
              </a:rPr>
              <a:t>position = [30 60]; </a:t>
            </a:r>
          </a:p>
          <a:p>
            <a:pPr>
              <a:buFont typeface="Tw Cen MT"/>
            </a:pPr>
            <a:r>
              <a:rPr lang="en-US" sz="1000">
                <a:solidFill>
                  <a:srgbClr val="FFFFFF"/>
                </a:solidFill>
              </a:rPr>
              <a:t>box_color = {'red'};</a:t>
            </a:r>
          </a:p>
          <a:p>
            <a:pPr>
              <a:buFont typeface="Tw Cen MT"/>
            </a:pPr>
            <a:r>
              <a:rPr lang="en-US" sz="1000">
                <a:solidFill>
                  <a:srgbClr val="FFFFFF"/>
                </a:solidFill>
              </a:rPr>
              <a:t>maskedImage = insertText(maskedImage,position,numPixels,'FontSize',20,'BoxColor',box_color,'BoxOpacity',0.4,'TextColor','white');</a:t>
            </a:r>
          </a:p>
          <a:p>
            <a:endParaRPr lang="en-US" sz="1000">
              <a:solidFill>
                <a:srgbClr val="FFFFFF"/>
              </a:solidFill>
            </a:endParaRPr>
          </a:p>
        </p:txBody>
      </p:sp>
    </p:spTree>
    <p:extLst>
      <p:ext uri="{BB962C8B-B14F-4D97-AF65-F5344CB8AC3E}">
        <p14:creationId xmlns:p14="http://schemas.microsoft.com/office/powerpoint/2010/main" val="1553890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A3297B-375E-47EE-9274-9DCB41111EB9}"/>
              </a:ext>
            </a:extLst>
          </p:cNvPr>
          <p:cNvSpPr>
            <a:spLocks noGrp="1"/>
          </p:cNvSpPr>
          <p:nvPr>
            <p:ph type="title"/>
          </p:nvPr>
        </p:nvSpPr>
        <p:spPr/>
        <p:txBody>
          <a:bodyPr/>
          <a:lstStyle/>
          <a:p>
            <a:r>
              <a:rPr lang="en-US" dirty="0"/>
              <a:t>Hardware Implementation – 1</a:t>
            </a:r>
          </a:p>
        </p:txBody>
      </p:sp>
      <p:sp>
        <p:nvSpPr>
          <p:cNvPr id="3" name="Content Placeholder 2">
            <a:extLst>
              <a:ext uri="{FF2B5EF4-FFF2-40B4-BE49-F238E27FC236}">
                <a16:creationId xmlns:a16="http://schemas.microsoft.com/office/drawing/2014/main" xmlns="" id="{2298EF93-EF7C-4881-B967-E0AF4982BC24}"/>
              </a:ext>
            </a:extLst>
          </p:cNvPr>
          <p:cNvSpPr>
            <a:spLocks noGrp="1"/>
          </p:cNvSpPr>
          <p:nvPr>
            <p:ph idx="1"/>
          </p:nvPr>
        </p:nvSpPr>
        <p:spPr/>
        <p:txBody>
          <a:bodyPr>
            <a:normAutofit fontScale="77500" lnSpcReduction="20000"/>
          </a:bodyPr>
          <a:lstStyle/>
          <a:p>
            <a:pPr>
              <a:buNone/>
            </a:pPr>
            <a:r>
              <a:rPr lang="en-US" dirty="0" err="1">
                <a:latin typeface="Gill Sans MT"/>
              </a:rPr>
              <a:t>int</a:t>
            </a:r>
            <a:r>
              <a:rPr lang="en-US" dirty="0">
                <a:latin typeface="Gill Sans MT"/>
              </a:rPr>
              <a:t> red1 = 1, yellow1 = 2, green1 = 3, red2 = 4, yellow2 = 5, green2 = 6, red3 = 7, yellow3 = 8, green3 = 9, red4 = 10, yellow4 = 11, green4 = 12;</a:t>
            </a:r>
            <a:endParaRPr lang="en-US" dirty="0">
              <a:solidFill>
                <a:schemeClr val="tx1"/>
              </a:solidFill>
              <a:latin typeface="Gill Sans MT"/>
            </a:endParaRPr>
          </a:p>
          <a:p>
            <a:pPr>
              <a:buNone/>
            </a:pPr>
            <a:endParaRPr lang="en-US">
              <a:solidFill>
                <a:schemeClr val="tx1"/>
              </a:solidFill>
            </a:endParaRPr>
          </a:p>
          <a:p>
            <a:pPr>
              <a:buNone/>
            </a:pPr>
            <a:r>
              <a:rPr lang="en-US" dirty="0" err="1">
                <a:latin typeface="Gill Sans MT"/>
              </a:rPr>
              <a:t>int</a:t>
            </a:r>
            <a:r>
              <a:rPr lang="en-US" dirty="0">
                <a:latin typeface="Gill Sans MT"/>
              </a:rPr>
              <a:t> </a:t>
            </a:r>
            <a:r>
              <a:rPr lang="en-US" dirty="0" err="1">
                <a:latin typeface="Gill Sans MT"/>
              </a:rPr>
              <a:t>sort_desc</a:t>
            </a:r>
            <a:r>
              <a:rPr lang="en-US" dirty="0">
                <a:latin typeface="Gill Sans MT"/>
              </a:rPr>
              <a:t>(</a:t>
            </a:r>
            <a:r>
              <a:rPr lang="en-US" dirty="0" err="1">
                <a:latin typeface="Gill Sans MT"/>
              </a:rPr>
              <a:t>const</a:t>
            </a:r>
            <a:r>
              <a:rPr lang="en-US" dirty="0">
                <a:latin typeface="Gill Sans MT"/>
              </a:rPr>
              <a:t> void *cmp1, </a:t>
            </a:r>
            <a:r>
              <a:rPr lang="en-US" dirty="0" err="1">
                <a:latin typeface="Gill Sans MT"/>
              </a:rPr>
              <a:t>const</a:t>
            </a:r>
            <a:r>
              <a:rPr lang="en-US" dirty="0">
                <a:latin typeface="Gill Sans MT"/>
              </a:rPr>
              <a:t> void *cmp2)</a:t>
            </a:r>
            <a:endParaRPr lang="en-US" dirty="0">
              <a:solidFill>
                <a:schemeClr val="tx1"/>
              </a:solidFill>
              <a:latin typeface="Gill Sans MT"/>
            </a:endParaRPr>
          </a:p>
          <a:p>
            <a:pPr>
              <a:buNone/>
            </a:pPr>
            <a:r>
              <a:rPr lang="en-US" dirty="0">
                <a:latin typeface="Gill Sans MT"/>
              </a:rPr>
              <a:t>{</a:t>
            </a:r>
            <a:endParaRPr lang="en-US" dirty="0">
              <a:solidFill>
                <a:schemeClr val="tx1"/>
              </a:solidFill>
              <a:latin typeface="Gill Sans MT"/>
            </a:endParaRPr>
          </a:p>
          <a:p>
            <a:pPr>
              <a:buNone/>
            </a:pPr>
            <a:r>
              <a:rPr lang="en-US" dirty="0">
                <a:solidFill>
                  <a:srgbClr val="3D3D3D"/>
                </a:solidFill>
              </a:rPr>
              <a:t>    </a:t>
            </a:r>
            <a:r>
              <a:rPr lang="en-US" dirty="0">
                <a:latin typeface="Gill Sans MT"/>
              </a:rPr>
              <a:t>// Need to cast the void * to int *</a:t>
            </a:r>
            <a:endParaRPr lang="en-US">
              <a:solidFill>
                <a:schemeClr val="tx1"/>
              </a:solidFill>
              <a:latin typeface="Gill Sans MT"/>
            </a:endParaRPr>
          </a:p>
          <a:p>
            <a:pPr>
              <a:buNone/>
            </a:pPr>
            <a:r>
              <a:rPr lang="en-US" dirty="0">
                <a:solidFill>
                  <a:srgbClr val="3D3D3D"/>
                </a:solidFill>
              </a:rPr>
              <a:t>    </a:t>
            </a:r>
            <a:r>
              <a:rPr lang="en-US" dirty="0">
                <a:latin typeface="Gill Sans MT"/>
              </a:rPr>
              <a:t>int a = *((int *)cmp1);</a:t>
            </a:r>
            <a:endParaRPr lang="en-US">
              <a:solidFill>
                <a:schemeClr val="tx1"/>
              </a:solidFill>
              <a:latin typeface="Gill Sans MT"/>
            </a:endParaRPr>
          </a:p>
          <a:p>
            <a:pPr>
              <a:buNone/>
            </a:pPr>
            <a:r>
              <a:rPr lang="en-US" dirty="0">
                <a:solidFill>
                  <a:srgbClr val="3D3D3D"/>
                </a:solidFill>
              </a:rPr>
              <a:t>    </a:t>
            </a:r>
            <a:r>
              <a:rPr lang="en-US" dirty="0">
                <a:latin typeface="Gill Sans MT"/>
              </a:rPr>
              <a:t>int b = *((int *)cmp2);</a:t>
            </a:r>
            <a:endParaRPr lang="en-US">
              <a:solidFill>
                <a:schemeClr val="tx1"/>
              </a:solidFill>
              <a:latin typeface="Gill Sans MT"/>
            </a:endParaRPr>
          </a:p>
          <a:p>
            <a:pPr>
              <a:buNone/>
            </a:pPr>
            <a:r>
              <a:rPr lang="en-US" dirty="0">
                <a:solidFill>
                  <a:srgbClr val="3D3D3D"/>
                </a:solidFill>
              </a:rPr>
              <a:t>    </a:t>
            </a:r>
            <a:r>
              <a:rPr lang="en-US" dirty="0">
                <a:latin typeface="Gill Sans MT"/>
              </a:rPr>
              <a:t>// The comparison</a:t>
            </a:r>
            <a:endParaRPr lang="en-US">
              <a:solidFill>
                <a:schemeClr val="tx1"/>
              </a:solidFill>
              <a:latin typeface="Gill Sans MT"/>
            </a:endParaRPr>
          </a:p>
          <a:p>
            <a:pPr>
              <a:buNone/>
            </a:pPr>
            <a:r>
              <a:rPr lang="en-US" dirty="0">
                <a:solidFill>
                  <a:srgbClr val="3D3D3D"/>
                </a:solidFill>
              </a:rPr>
              <a:t>    </a:t>
            </a:r>
            <a:r>
              <a:rPr lang="en-US" dirty="0">
                <a:latin typeface="Gill Sans MT"/>
              </a:rPr>
              <a:t>return a &gt; b ? -1 : (a &lt; b ? 1 : 0);</a:t>
            </a:r>
            <a:endParaRPr lang="en-US">
              <a:solidFill>
                <a:schemeClr val="tx1"/>
              </a:solidFill>
              <a:latin typeface="Gill Sans MT"/>
            </a:endParaRPr>
          </a:p>
          <a:p>
            <a:pPr>
              <a:buNone/>
            </a:pPr>
            <a:r>
              <a:rPr lang="en-US" dirty="0">
                <a:solidFill>
                  <a:srgbClr val="3D3D3D"/>
                </a:solidFill>
              </a:rPr>
              <a:t>    </a:t>
            </a:r>
            <a:r>
              <a:rPr lang="en-US" dirty="0">
                <a:latin typeface="Gill Sans MT"/>
              </a:rPr>
              <a:t>// A simpler, probably faster way:</a:t>
            </a:r>
            <a:endParaRPr lang="en-US">
              <a:solidFill>
                <a:schemeClr val="tx1"/>
              </a:solidFill>
              <a:latin typeface="Gill Sans MT"/>
            </a:endParaRPr>
          </a:p>
          <a:p>
            <a:pPr>
              <a:buNone/>
            </a:pPr>
            <a:r>
              <a:rPr lang="en-US" dirty="0">
                <a:solidFill>
                  <a:srgbClr val="3D3D3D"/>
                </a:solidFill>
              </a:rPr>
              <a:t>    </a:t>
            </a:r>
            <a:r>
              <a:rPr lang="en-US" dirty="0">
                <a:latin typeface="Gill Sans MT"/>
              </a:rPr>
              <a:t>//return b - a;</a:t>
            </a:r>
            <a:endParaRPr lang="en-US">
              <a:solidFill>
                <a:schemeClr val="tx1"/>
              </a:solidFill>
              <a:latin typeface="Gill Sans MT"/>
            </a:endParaRPr>
          </a:p>
          <a:p>
            <a:pPr>
              <a:buNone/>
            </a:pPr>
            <a:r>
              <a:rPr lang="en-US" dirty="0"/>
              <a:t>}</a:t>
            </a:r>
            <a:endParaRPr lang="en-US" dirty="0">
              <a:solidFill>
                <a:schemeClr val="tx1"/>
              </a:solidFill>
            </a:endParaRPr>
          </a:p>
        </p:txBody>
      </p:sp>
    </p:spTree>
    <p:extLst>
      <p:ext uri="{BB962C8B-B14F-4D97-AF65-F5344CB8AC3E}">
        <p14:creationId xmlns:p14="http://schemas.microsoft.com/office/powerpoint/2010/main" val="3769276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821664-C4D9-4AC4-B14B-25CE9CB37EE5}"/>
              </a:ext>
            </a:extLst>
          </p:cNvPr>
          <p:cNvSpPr>
            <a:spLocks noGrp="1"/>
          </p:cNvSpPr>
          <p:nvPr>
            <p:ph type="title"/>
          </p:nvPr>
        </p:nvSpPr>
        <p:spPr/>
        <p:txBody>
          <a:bodyPr/>
          <a:lstStyle/>
          <a:p>
            <a:r>
              <a:rPr lang="en-US" dirty="0"/>
              <a:t>Hardware Implementation - 2</a:t>
            </a:r>
          </a:p>
        </p:txBody>
      </p:sp>
      <p:sp>
        <p:nvSpPr>
          <p:cNvPr id="3" name="Content Placeholder 2">
            <a:extLst>
              <a:ext uri="{FF2B5EF4-FFF2-40B4-BE49-F238E27FC236}">
                <a16:creationId xmlns:a16="http://schemas.microsoft.com/office/drawing/2014/main" xmlns="" id="{15038E6C-B9D1-4E57-AC9B-F4BBA7D916E6}"/>
              </a:ext>
            </a:extLst>
          </p:cNvPr>
          <p:cNvSpPr>
            <a:spLocks noGrp="1"/>
          </p:cNvSpPr>
          <p:nvPr>
            <p:ph sz="half" idx="1"/>
          </p:nvPr>
        </p:nvSpPr>
        <p:spPr/>
        <p:txBody>
          <a:bodyPr>
            <a:normAutofit fontScale="62500" lnSpcReduction="20000"/>
          </a:bodyPr>
          <a:lstStyle/>
          <a:p>
            <a:pPr marL="0" indent="0">
              <a:buNone/>
            </a:pPr>
            <a:r>
              <a:rPr lang="en-US" dirty="0">
                <a:latin typeface="Consolas"/>
              </a:rPr>
              <a:t>void setup() {</a:t>
            </a:r>
            <a:r>
              <a:rPr lang="en-US" dirty="0">
                <a:solidFill>
                  <a:schemeClr val="tx1"/>
                </a:solidFill>
              </a:rPr>
              <a:t>
</a:t>
            </a:r>
            <a:r>
              <a:rPr lang="en-US" dirty="0">
                <a:latin typeface="Consolas"/>
              </a:rPr>
              <a:t>    pinMode (red1, OUTPUT);</a:t>
            </a:r>
            <a:r>
              <a:rPr lang="en-US" dirty="0">
                <a:solidFill>
                  <a:schemeClr val="tx1"/>
                </a:solidFill>
              </a:rPr>
              <a:t>
</a:t>
            </a:r>
            <a:r>
              <a:rPr lang="en-US" dirty="0">
                <a:latin typeface="Consolas"/>
              </a:rPr>
              <a:t>    pinMode (yellow1, OUTPUT);</a:t>
            </a:r>
            <a:r>
              <a:rPr lang="en-US" dirty="0">
                <a:solidFill>
                  <a:schemeClr val="tx1"/>
                </a:solidFill>
              </a:rPr>
              <a:t>
</a:t>
            </a:r>
            <a:r>
              <a:rPr lang="en-US" dirty="0">
                <a:latin typeface="Consolas"/>
              </a:rPr>
              <a:t>    </a:t>
            </a:r>
            <a:r>
              <a:rPr lang="en-US" dirty="0" err="1">
                <a:latin typeface="Consolas"/>
              </a:rPr>
              <a:t>pinMode</a:t>
            </a:r>
            <a:r>
              <a:rPr lang="en-US" dirty="0">
                <a:latin typeface="Consolas"/>
              </a:rPr>
              <a:t> (green1, OUTPUT);</a:t>
            </a:r>
            <a:r>
              <a:rPr lang="en-US" dirty="0">
                <a:solidFill>
                  <a:schemeClr val="tx1"/>
                </a:solidFill>
              </a:rPr>
              <a:t>
</a:t>
            </a:r>
            <a:r>
              <a:rPr lang="en-US" dirty="0">
                <a:latin typeface="Consolas"/>
              </a:rPr>
              <a:t>    </a:t>
            </a:r>
            <a:r>
              <a:rPr lang="en-US" dirty="0" err="1">
                <a:latin typeface="Consolas"/>
              </a:rPr>
              <a:t>pinMode</a:t>
            </a:r>
            <a:r>
              <a:rPr lang="en-US" dirty="0">
                <a:latin typeface="Consolas"/>
              </a:rPr>
              <a:t> (red2, OUTPUT);</a:t>
            </a:r>
            <a:r>
              <a:rPr lang="en-US" dirty="0">
                <a:solidFill>
                  <a:schemeClr val="tx1"/>
                </a:solidFill>
              </a:rPr>
              <a:t>
</a:t>
            </a:r>
            <a:r>
              <a:rPr lang="en-US" dirty="0">
                <a:latin typeface="Consolas"/>
              </a:rPr>
              <a:t>    pinMode (yellow2, OUTPUT);</a:t>
            </a:r>
            <a:r>
              <a:rPr lang="en-US" dirty="0">
                <a:solidFill>
                  <a:schemeClr val="tx1"/>
                </a:solidFill>
              </a:rPr>
              <a:t>
</a:t>
            </a:r>
            <a:r>
              <a:rPr lang="en-US" dirty="0">
                <a:latin typeface="Consolas"/>
              </a:rPr>
              <a:t>    </a:t>
            </a:r>
            <a:r>
              <a:rPr lang="en-US" dirty="0" err="1">
                <a:latin typeface="Consolas"/>
              </a:rPr>
              <a:t>pinMode</a:t>
            </a:r>
            <a:r>
              <a:rPr lang="en-US" dirty="0">
                <a:latin typeface="Consolas"/>
              </a:rPr>
              <a:t> (green2, OUTPUT);</a:t>
            </a:r>
            <a:r>
              <a:rPr lang="en-US" dirty="0">
                <a:solidFill>
                  <a:schemeClr val="tx1"/>
                </a:solidFill>
              </a:rPr>
              <a:t>
</a:t>
            </a:r>
            <a:r>
              <a:rPr lang="en-US" dirty="0">
                <a:latin typeface="Consolas"/>
              </a:rPr>
              <a:t>    </a:t>
            </a:r>
            <a:r>
              <a:rPr lang="en-US" dirty="0" err="1">
                <a:latin typeface="Consolas"/>
              </a:rPr>
              <a:t>pinMode</a:t>
            </a:r>
            <a:r>
              <a:rPr lang="en-US" dirty="0">
                <a:latin typeface="Consolas"/>
              </a:rPr>
              <a:t> (red3, OUTPUT);</a:t>
            </a:r>
            <a:r>
              <a:rPr lang="en-US" dirty="0">
                <a:solidFill>
                  <a:schemeClr val="tx1"/>
                </a:solidFill>
              </a:rPr>
              <a:t>
</a:t>
            </a:r>
            <a:r>
              <a:rPr lang="en-US" dirty="0">
                <a:latin typeface="Consolas"/>
              </a:rPr>
              <a:t>    pinMode (yellow3, OUTPUT);</a:t>
            </a:r>
            <a:r>
              <a:rPr lang="en-US" dirty="0">
                <a:solidFill>
                  <a:schemeClr val="tx1"/>
                </a:solidFill>
              </a:rPr>
              <a:t>
</a:t>
            </a:r>
            <a:r>
              <a:rPr lang="en-US" dirty="0">
                <a:latin typeface="Consolas"/>
              </a:rPr>
              <a:t>    </a:t>
            </a:r>
            <a:r>
              <a:rPr lang="en-US" dirty="0" err="1">
                <a:latin typeface="Consolas"/>
              </a:rPr>
              <a:t>pinMode</a:t>
            </a:r>
            <a:r>
              <a:rPr lang="en-US" dirty="0">
                <a:latin typeface="Consolas"/>
              </a:rPr>
              <a:t> (green3, OUTPUT);</a:t>
            </a:r>
            <a:r>
              <a:rPr lang="en-US" dirty="0">
                <a:solidFill>
                  <a:schemeClr val="tx1"/>
                </a:solidFill>
              </a:rPr>
              <a:t>
</a:t>
            </a:r>
            <a:r>
              <a:rPr lang="en-US" dirty="0">
                <a:latin typeface="Consolas"/>
              </a:rPr>
              <a:t>    </a:t>
            </a:r>
            <a:r>
              <a:rPr lang="en-US" dirty="0" err="1">
                <a:latin typeface="Consolas"/>
              </a:rPr>
              <a:t>pinMode</a:t>
            </a:r>
            <a:r>
              <a:rPr lang="en-US" dirty="0">
                <a:latin typeface="Consolas"/>
              </a:rPr>
              <a:t> (red4, OUTPUT);</a:t>
            </a:r>
            <a:r>
              <a:rPr lang="en-US" dirty="0">
                <a:solidFill>
                  <a:schemeClr val="tx1"/>
                </a:solidFill>
              </a:rPr>
              <a:t>
</a:t>
            </a:r>
            <a:r>
              <a:rPr lang="en-US" dirty="0">
                <a:latin typeface="Consolas"/>
              </a:rPr>
              <a:t>    pinMode (yellow4, OUTPUT);</a:t>
            </a:r>
            <a:r>
              <a:rPr lang="en-US" dirty="0">
                <a:solidFill>
                  <a:schemeClr val="tx1"/>
                </a:solidFill>
              </a:rPr>
              <a:t>
</a:t>
            </a:r>
            <a:r>
              <a:rPr lang="en-US">
                <a:latin typeface="Consolas"/>
              </a:rPr>
              <a:t>    pinMode (green4, OUTPUT);</a:t>
            </a:r>
            <a:r>
              <a:rPr lang="en-US" dirty="0">
                <a:solidFill>
                  <a:schemeClr val="tx1"/>
                </a:solidFill>
              </a:rPr>
              <a:t>
</a:t>
            </a:r>
            <a:r>
              <a:rPr lang="en-US" dirty="0">
                <a:latin typeface="Consolas"/>
              </a:rPr>
              <a:t>    </a:t>
            </a:r>
          </a:p>
        </p:txBody>
      </p:sp>
      <p:sp>
        <p:nvSpPr>
          <p:cNvPr id="5" name="Content Placeholder 4">
            <a:extLst>
              <a:ext uri="{FF2B5EF4-FFF2-40B4-BE49-F238E27FC236}">
                <a16:creationId xmlns:a16="http://schemas.microsoft.com/office/drawing/2014/main" xmlns="" id="{69D22590-81D2-4B9D-877A-457EE2AF6291}"/>
              </a:ext>
            </a:extLst>
          </p:cNvPr>
          <p:cNvSpPr>
            <a:spLocks noGrp="1"/>
          </p:cNvSpPr>
          <p:nvPr>
            <p:ph sz="half" idx="2"/>
          </p:nvPr>
        </p:nvSpPr>
        <p:spPr/>
        <p:txBody>
          <a:bodyPr>
            <a:normAutofit fontScale="62500" lnSpcReduction="20000"/>
          </a:bodyPr>
          <a:lstStyle/>
          <a:p>
            <a:pPr>
              <a:buNone/>
            </a:pPr>
            <a:r>
              <a:rPr lang="en-US" dirty="0">
                <a:solidFill>
                  <a:schemeClr val="tx1"/>
                </a:solidFill>
              </a:rPr>
              <a:t/>
            </a:r>
            <a:br>
              <a:rPr lang="en-US" dirty="0">
                <a:solidFill>
                  <a:schemeClr val="tx1"/>
                </a:solidFill>
              </a:rPr>
            </a:br>
            <a:r>
              <a:rPr lang="en-US" dirty="0"/>
              <a:t>    // The array</a:t>
            </a:r>
            <a:r>
              <a:rPr lang="en-US" dirty="0">
                <a:solidFill>
                  <a:schemeClr val="tx1"/>
                </a:solidFill>
              </a:rPr>
              <a:t/>
            </a:r>
            <a:br>
              <a:rPr lang="en-US" dirty="0">
                <a:solidFill>
                  <a:schemeClr val="tx1"/>
                </a:solidFill>
              </a:rPr>
            </a:br>
            <a:r>
              <a:rPr lang="en-US" dirty="0"/>
              <a:t>    </a:t>
            </a:r>
            <a:r>
              <a:rPr lang="en-US" dirty="0" err="1"/>
              <a:t>int</a:t>
            </a:r>
            <a:r>
              <a:rPr lang="en-US" dirty="0"/>
              <a:t> </a:t>
            </a:r>
            <a:r>
              <a:rPr lang="en-US" dirty="0" err="1"/>
              <a:t>lt</a:t>
            </a:r>
            <a:r>
              <a:rPr lang="en-US" dirty="0"/>
              <a:t>[6] = {35, 15, 80, 2, 40, 110};</a:t>
            </a:r>
            <a:r>
              <a:rPr lang="en-US" dirty="0">
                <a:solidFill>
                  <a:schemeClr val="tx1"/>
                </a:solidFill>
              </a:rPr>
              <a:t/>
            </a:r>
            <a:br>
              <a:rPr lang="en-US" dirty="0">
                <a:solidFill>
                  <a:schemeClr val="tx1"/>
                </a:solidFill>
              </a:rPr>
            </a:br>
            <a:r>
              <a:rPr lang="en-US" dirty="0"/>
              <a:t>    // Number of items in the array</a:t>
            </a:r>
            <a:r>
              <a:rPr lang="en-US" dirty="0">
                <a:solidFill>
                  <a:schemeClr val="tx1"/>
                </a:solidFill>
              </a:rPr>
              <a:t/>
            </a:r>
            <a:br>
              <a:rPr lang="en-US" dirty="0">
                <a:solidFill>
                  <a:schemeClr val="tx1"/>
                </a:solidFill>
              </a:rPr>
            </a:br>
            <a:r>
              <a:rPr lang="en-US" dirty="0"/>
              <a:t>    </a:t>
            </a:r>
            <a:r>
              <a:rPr lang="en-US" dirty="0" err="1"/>
              <a:t>int</a:t>
            </a:r>
            <a:r>
              <a:rPr lang="en-US" dirty="0"/>
              <a:t> </a:t>
            </a:r>
            <a:r>
              <a:rPr lang="en-US" dirty="0" err="1"/>
              <a:t>lt_length</a:t>
            </a:r>
            <a:r>
              <a:rPr lang="en-US" dirty="0"/>
              <a:t> = </a:t>
            </a:r>
            <a:r>
              <a:rPr lang="en-US" dirty="0" err="1"/>
              <a:t>sizeof</a:t>
            </a:r>
            <a:r>
              <a:rPr lang="en-US" dirty="0"/>
              <a:t>(</a:t>
            </a:r>
            <a:r>
              <a:rPr lang="en-US" dirty="0" err="1"/>
              <a:t>lt</a:t>
            </a:r>
            <a:r>
              <a:rPr lang="en-US" dirty="0"/>
              <a:t>) / </a:t>
            </a:r>
            <a:r>
              <a:rPr lang="en-US" dirty="0" err="1"/>
              <a:t>sizeof</a:t>
            </a:r>
            <a:r>
              <a:rPr lang="en-US" dirty="0"/>
              <a:t>(</a:t>
            </a:r>
            <a:r>
              <a:rPr lang="en-US" dirty="0" err="1"/>
              <a:t>lt</a:t>
            </a:r>
            <a:r>
              <a:rPr lang="en-US" dirty="0"/>
              <a:t>[0]);</a:t>
            </a:r>
            <a:r>
              <a:rPr lang="en-US" dirty="0">
                <a:solidFill>
                  <a:schemeClr val="tx1"/>
                </a:solidFill>
              </a:rPr>
              <a:t/>
            </a:r>
            <a:br>
              <a:rPr lang="en-US" dirty="0">
                <a:solidFill>
                  <a:schemeClr val="tx1"/>
                </a:solidFill>
              </a:rPr>
            </a:br>
            <a:r>
              <a:rPr lang="en-US" dirty="0"/>
              <a:t>    // </a:t>
            </a:r>
            <a:r>
              <a:rPr lang="en-US" dirty="0" err="1"/>
              <a:t>qsort</a:t>
            </a:r>
            <a:r>
              <a:rPr lang="en-US" dirty="0"/>
              <a:t> - last parameter is a function pointer to the sort function</a:t>
            </a:r>
            <a:r>
              <a:rPr lang="en-US" dirty="0">
                <a:solidFill>
                  <a:schemeClr val="tx1"/>
                </a:solidFill>
              </a:rPr>
              <a:t/>
            </a:r>
            <a:br>
              <a:rPr lang="en-US" dirty="0">
                <a:solidFill>
                  <a:schemeClr val="tx1"/>
                </a:solidFill>
              </a:rPr>
            </a:br>
            <a:r>
              <a:rPr lang="en-US" dirty="0"/>
              <a:t>    </a:t>
            </a:r>
            <a:r>
              <a:rPr lang="en-US" dirty="0" err="1"/>
              <a:t>qsort</a:t>
            </a:r>
            <a:r>
              <a:rPr lang="en-US" dirty="0"/>
              <a:t>(</a:t>
            </a:r>
            <a:r>
              <a:rPr lang="en-US" dirty="0" err="1"/>
              <a:t>lt</a:t>
            </a:r>
            <a:r>
              <a:rPr lang="en-US" dirty="0"/>
              <a:t>, </a:t>
            </a:r>
            <a:r>
              <a:rPr lang="en-US" dirty="0" err="1"/>
              <a:t>lt_length</a:t>
            </a:r>
            <a:r>
              <a:rPr lang="en-US" dirty="0"/>
              <a:t>, </a:t>
            </a:r>
            <a:r>
              <a:rPr lang="en-US" dirty="0" err="1"/>
              <a:t>sizeof</a:t>
            </a:r>
            <a:r>
              <a:rPr lang="en-US" dirty="0"/>
              <a:t>(</a:t>
            </a:r>
            <a:r>
              <a:rPr lang="en-US" dirty="0" err="1"/>
              <a:t>lt</a:t>
            </a:r>
            <a:r>
              <a:rPr lang="en-US" dirty="0"/>
              <a:t>[0]), </a:t>
            </a:r>
            <a:r>
              <a:rPr lang="en-US" dirty="0" err="1"/>
              <a:t>sort_desc</a:t>
            </a:r>
            <a:r>
              <a:rPr lang="en-US" dirty="0"/>
              <a:t>);</a:t>
            </a:r>
            <a:r>
              <a:rPr lang="en-US" dirty="0">
                <a:solidFill>
                  <a:schemeClr val="tx1"/>
                </a:solidFill>
              </a:rPr>
              <a:t/>
            </a:r>
            <a:br>
              <a:rPr lang="en-US" dirty="0">
                <a:solidFill>
                  <a:schemeClr val="tx1"/>
                </a:solidFill>
              </a:rPr>
            </a:br>
            <a:r>
              <a:rPr lang="en-US" dirty="0"/>
              <a:t>    // </a:t>
            </a:r>
            <a:r>
              <a:rPr lang="en-US" dirty="0" err="1"/>
              <a:t>lt</a:t>
            </a:r>
            <a:r>
              <a:rPr lang="en-US" dirty="0"/>
              <a:t> is now sorted</a:t>
            </a:r>
            <a:r>
              <a:rPr lang="en-US" dirty="0">
                <a:solidFill>
                  <a:schemeClr val="tx1"/>
                </a:solidFill>
              </a:rPr>
              <a:t/>
            </a:r>
            <a:br>
              <a:rPr lang="en-US" dirty="0">
                <a:solidFill>
                  <a:schemeClr val="tx1"/>
                </a:solidFill>
              </a:rPr>
            </a:br>
            <a:r>
              <a:rPr lang="en-US" dirty="0"/>
              <a:t>}</a:t>
            </a:r>
          </a:p>
          <a:p>
            <a:pPr marL="0" indent="0">
              <a:buNone/>
            </a:pPr>
            <a:endParaRPr lang="en-US" dirty="0"/>
          </a:p>
        </p:txBody>
      </p:sp>
    </p:spTree>
    <p:extLst>
      <p:ext uri="{BB962C8B-B14F-4D97-AF65-F5344CB8AC3E}">
        <p14:creationId xmlns:p14="http://schemas.microsoft.com/office/powerpoint/2010/main" val="2381873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30B60E-360A-40F2-AA37-30EE59B42C16}"/>
              </a:ext>
            </a:extLst>
          </p:cNvPr>
          <p:cNvSpPr>
            <a:spLocks noGrp="1"/>
          </p:cNvSpPr>
          <p:nvPr>
            <p:ph type="title"/>
          </p:nvPr>
        </p:nvSpPr>
        <p:spPr/>
        <p:txBody>
          <a:bodyPr/>
          <a:lstStyle/>
          <a:p>
            <a:r>
              <a:rPr lang="en-US" dirty="0"/>
              <a:t>Hardware implementation - 3</a:t>
            </a:r>
          </a:p>
        </p:txBody>
      </p:sp>
      <p:sp>
        <p:nvSpPr>
          <p:cNvPr id="3" name="Content Placeholder 2">
            <a:extLst>
              <a:ext uri="{FF2B5EF4-FFF2-40B4-BE49-F238E27FC236}">
                <a16:creationId xmlns:a16="http://schemas.microsoft.com/office/drawing/2014/main" xmlns="" id="{8A847B7A-F275-4F94-B7BE-308D94FC5C78}"/>
              </a:ext>
            </a:extLst>
          </p:cNvPr>
          <p:cNvSpPr>
            <a:spLocks noGrp="1"/>
          </p:cNvSpPr>
          <p:nvPr>
            <p:ph idx="1"/>
          </p:nvPr>
        </p:nvSpPr>
        <p:spPr>
          <a:xfrm>
            <a:off x="581192" y="2379581"/>
            <a:ext cx="3495606" cy="3678238"/>
          </a:xfrm>
        </p:spPr>
        <p:txBody>
          <a:bodyPr>
            <a:normAutofit/>
          </a:bodyPr>
          <a:lstStyle/>
          <a:p>
            <a:pPr marL="305435" indent="-305435">
              <a:buNone/>
            </a:pPr>
            <a:r>
              <a:rPr lang="en-US" dirty="0">
                <a:latin typeface="Consolas"/>
              </a:rPr>
              <a:t>void loop(){</a:t>
            </a:r>
            <a:endParaRPr lang="en-US" dirty="0">
              <a:solidFill>
                <a:srgbClr val="000000"/>
              </a:solidFill>
              <a:latin typeface="Gill Sans MT"/>
            </a:endParaRPr>
          </a:p>
          <a:p>
            <a:pPr marL="305435" indent="-305435">
              <a:buNone/>
            </a:pPr>
            <a:r>
              <a:rPr lang="en-US" dirty="0" err="1">
                <a:latin typeface="Consolas"/>
              </a:rPr>
              <a:t>digitalWrite</a:t>
            </a:r>
            <a:r>
              <a:rPr lang="en-US" dirty="0">
                <a:latin typeface="Consolas"/>
              </a:rPr>
              <a:t>(green1, HIGH);</a:t>
            </a:r>
            <a:endParaRPr lang="en-US" dirty="0">
              <a:solidFill>
                <a:srgbClr val="000000"/>
              </a:solidFill>
              <a:latin typeface="Gill Sans MT"/>
            </a:endParaRPr>
          </a:p>
          <a:p>
            <a:pPr marL="305435" indent="-305435">
              <a:buNone/>
            </a:pPr>
            <a:r>
              <a:rPr lang="en-US" dirty="0" err="1">
                <a:latin typeface="Consolas"/>
              </a:rPr>
              <a:t>digitalWrite</a:t>
            </a:r>
            <a:r>
              <a:rPr lang="en-US" dirty="0">
                <a:latin typeface="Consolas"/>
              </a:rPr>
              <a:t>(red2, HIGH);</a:t>
            </a:r>
            <a:endParaRPr lang="en-US" dirty="0">
              <a:solidFill>
                <a:srgbClr val="000000"/>
              </a:solidFill>
              <a:latin typeface="Gill Sans MT"/>
            </a:endParaRPr>
          </a:p>
          <a:p>
            <a:pPr marL="305435" indent="-305435">
              <a:buNone/>
            </a:pPr>
            <a:r>
              <a:rPr lang="en-US" dirty="0" err="1">
                <a:latin typeface="Consolas"/>
              </a:rPr>
              <a:t>digitalWrite</a:t>
            </a:r>
            <a:r>
              <a:rPr lang="en-US" dirty="0">
                <a:latin typeface="Consolas"/>
              </a:rPr>
              <a:t>(red3, HIGH);</a:t>
            </a:r>
            <a:endParaRPr lang="en-US" dirty="0">
              <a:solidFill>
                <a:schemeClr val="tx1"/>
              </a:solidFill>
            </a:endParaRPr>
          </a:p>
          <a:p>
            <a:pPr marL="305435" indent="-305435">
              <a:buNone/>
            </a:pPr>
            <a:r>
              <a:rPr lang="en-US" dirty="0" err="1">
                <a:latin typeface="Consolas"/>
              </a:rPr>
              <a:t>digitalWrite</a:t>
            </a:r>
            <a:r>
              <a:rPr lang="en-US" dirty="0">
                <a:latin typeface="Consolas"/>
              </a:rPr>
              <a:t>(red4, HIGH);</a:t>
            </a:r>
            <a:endParaRPr lang="en-US" dirty="0">
              <a:solidFill>
                <a:srgbClr val="000000"/>
              </a:solidFill>
              <a:latin typeface="Gill Sans MT"/>
            </a:endParaRPr>
          </a:p>
          <a:p>
            <a:pPr marL="305435" indent="-305435">
              <a:buNone/>
            </a:pPr>
            <a:r>
              <a:rPr lang="en-US" dirty="0">
                <a:latin typeface="Consolas"/>
              </a:rPr>
              <a:t>delay(4000);</a:t>
            </a:r>
            <a:endParaRPr lang="en-US" dirty="0">
              <a:solidFill>
                <a:schemeClr val="tx1"/>
              </a:solidFill>
            </a:endParaRPr>
          </a:p>
        </p:txBody>
      </p:sp>
      <p:sp>
        <p:nvSpPr>
          <p:cNvPr id="7" name="Content Placeholder 2">
            <a:extLst>
              <a:ext uri="{FF2B5EF4-FFF2-40B4-BE49-F238E27FC236}">
                <a16:creationId xmlns:a16="http://schemas.microsoft.com/office/drawing/2014/main" xmlns="" id="{5264D395-AB08-4809-BF3D-D781EFE19CD8}"/>
              </a:ext>
            </a:extLst>
          </p:cNvPr>
          <p:cNvSpPr txBox="1">
            <a:spLocks/>
          </p:cNvSpPr>
          <p:nvPr/>
        </p:nvSpPr>
        <p:spPr>
          <a:xfrm>
            <a:off x="4027406" y="2381250"/>
            <a:ext cx="3559582" cy="367823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buNone/>
            </a:pPr>
            <a:r>
              <a:rPr lang="en-US" dirty="0" err="1">
                <a:latin typeface="Consolas"/>
              </a:rPr>
              <a:t>digitalWrite</a:t>
            </a:r>
            <a:r>
              <a:rPr lang="en-US" dirty="0">
                <a:latin typeface="Consolas"/>
              </a:rPr>
              <a:t>(green1, LOW);</a:t>
            </a:r>
            <a:endParaRPr lang="en-US" dirty="0">
              <a:solidFill>
                <a:srgbClr val="000000"/>
              </a:solidFill>
              <a:latin typeface="Gill Sans MT"/>
            </a:endParaRPr>
          </a:p>
          <a:p>
            <a:pPr marL="305435" indent="-305435">
              <a:buNone/>
            </a:pPr>
            <a:r>
              <a:rPr lang="en-US" err="1">
                <a:latin typeface="Consolas"/>
              </a:rPr>
              <a:t>digitalWrite</a:t>
            </a:r>
            <a:r>
              <a:rPr lang="en-US" dirty="0">
                <a:latin typeface="Consolas"/>
              </a:rPr>
              <a:t>(red2, LOW);    </a:t>
            </a:r>
            <a:endParaRPr lang="en-US">
              <a:solidFill>
                <a:srgbClr val="000000"/>
              </a:solidFill>
              <a:latin typeface="Gill Sans MT"/>
            </a:endParaRPr>
          </a:p>
          <a:p>
            <a:pPr marL="305435" indent="-305435">
              <a:buNone/>
            </a:pPr>
            <a:r>
              <a:rPr lang="en-US" dirty="0" err="1">
                <a:solidFill>
                  <a:srgbClr val="3D3D3D"/>
                </a:solidFill>
                <a:latin typeface="Consolas"/>
              </a:rPr>
              <a:t>digitalWrite</a:t>
            </a:r>
            <a:r>
              <a:rPr lang="en-US" dirty="0">
                <a:latin typeface="Consolas"/>
              </a:rPr>
              <a:t>(yellow1, HIGH);</a:t>
            </a:r>
            <a:endParaRPr lang="en-US" dirty="0">
              <a:solidFill>
                <a:srgbClr val="000000"/>
              </a:solidFill>
              <a:latin typeface="Gill Sans MT"/>
            </a:endParaRPr>
          </a:p>
          <a:p>
            <a:pPr marL="305435" indent="-305435">
              <a:buNone/>
            </a:pPr>
            <a:r>
              <a:rPr lang="en-US" dirty="0" err="1">
                <a:latin typeface="Consolas"/>
              </a:rPr>
              <a:t>digitalWrite</a:t>
            </a:r>
            <a:r>
              <a:rPr lang="en-US" dirty="0">
                <a:latin typeface="Consolas"/>
              </a:rPr>
              <a:t>(yellow2, HIGH);</a:t>
            </a:r>
            <a:endParaRPr lang="en-US" dirty="0">
              <a:solidFill>
                <a:srgbClr val="000000"/>
              </a:solidFill>
              <a:latin typeface="Gill Sans MT"/>
            </a:endParaRPr>
          </a:p>
          <a:p>
            <a:pPr marL="305435" indent="-305435">
              <a:buFont typeface="Wingdings 2" panose="05020102010507070707" pitchFamily="18" charset="2"/>
              <a:buNone/>
            </a:pPr>
            <a:r>
              <a:rPr lang="en-US" dirty="0">
                <a:latin typeface="Consolas"/>
              </a:rPr>
              <a:t>delay(1000);</a:t>
            </a:r>
            <a:endParaRPr lang="en-US" dirty="0">
              <a:solidFill>
                <a:schemeClr val="tx1"/>
              </a:solidFill>
            </a:endParaRPr>
          </a:p>
        </p:txBody>
      </p:sp>
      <p:sp>
        <p:nvSpPr>
          <p:cNvPr id="9" name="Content Placeholder 2">
            <a:extLst>
              <a:ext uri="{FF2B5EF4-FFF2-40B4-BE49-F238E27FC236}">
                <a16:creationId xmlns:a16="http://schemas.microsoft.com/office/drawing/2014/main" xmlns="" id="{497AFF87-D0EC-4AC8-9B41-802CF9940E89}"/>
              </a:ext>
            </a:extLst>
          </p:cNvPr>
          <p:cNvSpPr txBox="1">
            <a:spLocks/>
          </p:cNvSpPr>
          <p:nvPr/>
        </p:nvSpPr>
        <p:spPr>
          <a:xfrm>
            <a:off x="7743825" y="2190750"/>
            <a:ext cx="3895436" cy="367823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buNone/>
            </a:pPr>
            <a:r>
              <a:rPr lang="en-US" dirty="0" err="1">
                <a:latin typeface="Consolas"/>
              </a:rPr>
              <a:t>digitalWrite</a:t>
            </a:r>
            <a:r>
              <a:rPr lang="en-US" dirty="0">
                <a:latin typeface="Consolas"/>
              </a:rPr>
              <a:t>(yellow1, LOW);</a:t>
            </a:r>
            <a:endParaRPr lang="en-US" dirty="0">
              <a:solidFill>
                <a:srgbClr val="000000"/>
              </a:solidFill>
              <a:latin typeface="Gill Sans MT"/>
            </a:endParaRPr>
          </a:p>
          <a:p>
            <a:pPr marL="305435" indent="-305435">
              <a:buNone/>
            </a:pPr>
            <a:r>
              <a:rPr lang="en-US" dirty="0" err="1">
                <a:latin typeface="Consolas"/>
              </a:rPr>
              <a:t>digitalWrite</a:t>
            </a:r>
            <a:r>
              <a:rPr lang="en-US" dirty="0">
                <a:latin typeface="Consolas"/>
              </a:rPr>
              <a:t>(yellow2, LOW);</a:t>
            </a:r>
            <a:endParaRPr lang="en-US" dirty="0">
              <a:solidFill>
                <a:srgbClr val="000000"/>
              </a:solidFill>
              <a:latin typeface="Gill Sans MT"/>
            </a:endParaRPr>
          </a:p>
          <a:p>
            <a:pPr marL="305435" indent="-305435">
              <a:buNone/>
            </a:pPr>
            <a:r>
              <a:rPr lang="en-US" dirty="0" err="1">
                <a:latin typeface="Consolas"/>
              </a:rPr>
              <a:t>digitalWrite</a:t>
            </a:r>
            <a:r>
              <a:rPr lang="en-US" dirty="0">
                <a:latin typeface="Consolas"/>
              </a:rPr>
              <a:t>(red1, HIGH);</a:t>
            </a:r>
            <a:endParaRPr lang="en-US" dirty="0">
              <a:solidFill>
                <a:srgbClr val="000000"/>
              </a:solidFill>
              <a:latin typeface="Gill Sans MT"/>
            </a:endParaRPr>
          </a:p>
          <a:p>
            <a:pPr marL="305435" indent="-305435">
              <a:buNone/>
            </a:pPr>
            <a:r>
              <a:rPr lang="en-US" dirty="0" err="1">
                <a:latin typeface="Consolas"/>
              </a:rPr>
              <a:t>digitalWrite</a:t>
            </a:r>
            <a:r>
              <a:rPr lang="en-US" dirty="0">
                <a:latin typeface="Consolas"/>
              </a:rPr>
              <a:t>(green2, HIGH);</a:t>
            </a:r>
            <a:endParaRPr lang="en-US" dirty="0">
              <a:solidFill>
                <a:srgbClr val="000000"/>
              </a:solidFill>
              <a:latin typeface="Gill Sans MT"/>
            </a:endParaRPr>
          </a:p>
          <a:p>
            <a:pPr marL="305435" indent="-305435">
              <a:buNone/>
            </a:pPr>
            <a:r>
              <a:rPr lang="en-US" dirty="0">
                <a:latin typeface="Consolas"/>
              </a:rPr>
              <a:t>delay(4000);</a:t>
            </a:r>
            <a:endParaRPr lang="en-US" dirty="0">
              <a:solidFill>
                <a:schemeClr val="tx1"/>
              </a:solidFill>
            </a:endParaRPr>
          </a:p>
          <a:p>
            <a:pPr marL="305435" indent="-305435">
              <a:buFont typeface="Wingdings 2" panose="05020102010507070707" pitchFamily="18" charset="2"/>
              <a:buNone/>
            </a:pPr>
            <a:r>
              <a:rPr lang="en-US" dirty="0">
                <a:solidFill>
                  <a:srgbClr val="3D3D3D"/>
                </a:solidFill>
                <a:latin typeface="Consolas"/>
              </a:rPr>
              <a:t>}</a:t>
            </a:r>
          </a:p>
        </p:txBody>
      </p:sp>
    </p:spTree>
    <p:extLst>
      <p:ext uri="{BB962C8B-B14F-4D97-AF65-F5344CB8AC3E}">
        <p14:creationId xmlns:p14="http://schemas.microsoft.com/office/powerpoint/2010/main" val="1283255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Traffic control and coordination</a:t>
            </a:r>
            <a:endParaRPr lang="en-US" dirty="0"/>
          </a:p>
        </p:txBody>
      </p:sp>
      <p:sp>
        <p:nvSpPr>
          <p:cNvPr id="3" name="Content Placeholder 2"/>
          <p:cNvSpPr>
            <a:spLocks noGrp="1"/>
          </p:cNvSpPr>
          <p:nvPr>
            <p:ph idx="1"/>
          </p:nvPr>
        </p:nvSpPr>
        <p:spPr>
          <a:xfrm>
            <a:off x="581192" y="2180496"/>
            <a:ext cx="11029615" cy="4335454"/>
          </a:xfrm>
        </p:spPr>
        <p:txBody>
          <a:bodyPr/>
          <a:lstStyle/>
          <a:p>
            <a:r>
              <a:rPr lang="en-US" dirty="0"/>
              <a:t>The normal function of </a:t>
            </a:r>
            <a:r>
              <a:rPr lang="en-US" dirty="0">
                <a:hlinkClick r:id="rId2" tooltip="Traffic light"/>
              </a:rPr>
              <a:t>traffic lights</a:t>
            </a:r>
            <a:r>
              <a:rPr lang="en-US" dirty="0"/>
              <a:t> requires more than slight control and coordination to ensure that traffic and pedestrians move as smoothly, and safely as possible. A variety of different control systems are used to accomplish this, ranging from simple clockwork mechanisms to sophisticated computerized control and coordination systems that self-adjust to minimize delay to people using the road</a:t>
            </a:r>
            <a:r>
              <a:rPr lang="en-US" dirty="0" smtClean="0"/>
              <a:t>.</a:t>
            </a:r>
          </a:p>
          <a:p>
            <a:r>
              <a:rPr lang="en-US" b="1" dirty="0"/>
              <a:t>Phases and </a:t>
            </a:r>
            <a:r>
              <a:rPr lang="en-US" b="1" dirty="0" smtClean="0"/>
              <a:t>stages- </a:t>
            </a:r>
            <a:r>
              <a:rPr lang="en-US" dirty="0"/>
              <a:t>Traffic controllers use the concept of </a:t>
            </a:r>
            <a:r>
              <a:rPr lang="en-US" b="1" dirty="0"/>
              <a:t>phases</a:t>
            </a:r>
            <a:r>
              <a:rPr lang="en-US" dirty="0"/>
              <a:t>, which are directions of movement grouped together</a:t>
            </a:r>
            <a:r>
              <a:rPr lang="en-US" dirty="0" smtClean="0"/>
              <a:t>. </a:t>
            </a:r>
            <a:r>
              <a:rPr lang="en-US" dirty="0"/>
              <a:t>For instance, a simple T-junction may have three vehicle movement phases, one for each arm of the junction. There may be additional phases for other movements such as pedestrians, cyclists, bus lanes or </a:t>
            </a:r>
            <a:r>
              <a:rPr lang="en-US" dirty="0" smtClean="0"/>
              <a:t>tramways. A </a:t>
            </a:r>
            <a:r>
              <a:rPr lang="en-US" b="1" dirty="0"/>
              <a:t>stage</a:t>
            </a:r>
            <a:r>
              <a:rPr lang="en-US" dirty="0"/>
              <a:t> is a group of non-conflicting phases which move at the same time.</a:t>
            </a:r>
          </a:p>
          <a:p>
            <a:endParaRPr lang="en-US" b="1" dirty="0"/>
          </a:p>
          <a:p>
            <a:endParaRPr lang="en-US" dirty="0"/>
          </a:p>
        </p:txBody>
      </p:sp>
    </p:spTree>
    <p:extLst>
      <p:ext uri="{BB962C8B-B14F-4D97-AF65-F5344CB8AC3E}">
        <p14:creationId xmlns:p14="http://schemas.microsoft.com/office/powerpoint/2010/main" val="1115310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Traffic control and </a:t>
            </a:r>
            <a:r>
              <a:rPr lang="en-US" dirty="0" smtClean="0"/>
              <a:t>coordination(contd.)</a:t>
            </a:r>
            <a:endParaRPr lang="en-US" dirty="0"/>
          </a:p>
        </p:txBody>
      </p:sp>
      <p:pic>
        <p:nvPicPr>
          <p:cNvPr id="4" name="Content Placeholder 3" descr="Screen Shot 2018-03-05 at 7.53.32 AM.png"/>
          <p:cNvPicPr>
            <a:picLocks noGrp="1" noChangeAspect="1"/>
          </p:cNvPicPr>
          <p:nvPr>
            <p:ph idx="1"/>
          </p:nvPr>
        </p:nvPicPr>
        <p:blipFill>
          <a:blip r:embed="rId2">
            <a:extLst>
              <a:ext uri="{28A0092B-C50C-407E-A947-70E740481C1C}">
                <a14:useLocalDpi xmlns:a14="http://schemas.microsoft.com/office/drawing/2010/main" val="0"/>
              </a:ext>
            </a:extLst>
          </a:blip>
          <a:srcRect t="11930" b="11930"/>
          <a:stretch>
            <a:fillRect/>
          </a:stretch>
        </p:blipFill>
        <p:spPr>
          <a:xfrm>
            <a:off x="197334" y="2180496"/>
            <a:ext cx="11413473" cy="3806317"/>
          </a:xfrm>
        </p:spPr>
      </p:pic>
    </p:spTree>
    <p:extLst>
      <p:ext uri="{BB962C8B-B14F-4D97-AF65-F5344CB8AC3E}">
        <p14:creationId xmlns:p14="http://schemas.microsoft.com/office/powerpoint/2010/main" val="2798506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483E77-35A9-4915-B41B-2D98D2B2D680}"/>
              </a:ext>
            </a:extLst>
          </p:cNvPr>
          <p:cNvSpPr>
            <a:spLocks noGrp="1"/>
          </p:cNvSpPr>
          <p:nvPr>
            <p:ph type="title"/>
          </p:nvPr>
        </p:nvSpPr>
        <p:spPr>
          <a:xfrm>
            <a:off x="581192" y="702156"/>
            <a:ext cx="11029616" cy="1013800"/>
          </a:xfrm>
        </p:spPr>
        <p:txBody>
          <a:bodyPr>
            <a:normAutofit/>
          </a:bodyPr>
          <a:lstStyle/>
          <a:p>
            <a:r>
              <a:rPr lang="en-US">
                <a:solidFill>
                  <a:srgbClr val="FFFEFF"/>
                </a:solidFill>
              </a:rPr>
              <a:t>Contents</a:t>
            </a:r>
          </a:p>
        </p:txBody>
      </p:sp>
      <p:graphicFrame>
        <p:nvGraphicFramePr>
          <p:cNvPr id="13" name="Content Placeholder 2">
            <a:extLst>
              <a:ext uri="{FF2B5EF4-FFF2-40B4-BE49-F238E27FC236}">
                <a16:creationId xmlns:a16="http://schemas.microsoft.com/office/drawing/2014/main" xmlns="" id="{2FA23D6B-54BD-470D-82C3-1CA16A49284F}"/>
              </a:ext>
            </a:extLst>
          </p:cNvPr>
          <p:cNvGraphicFramePr>
            <a:graphicFrameLocks noGrp="1"/>
          </p:cNvGraphicFramePr>
          <p:nvPr>
            <p:ph idx="1"/>
            <p:extLst>
              <p:ext uri="{D42A27DB-BD31-4B8C-83A1-F6EECF244321}">
                <p14:modId xmlns:p14="http://schemas.microsoft.com/office/powerpoint/2010/main" val="2865105963"/>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586187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Traffic control and coordination(contd.)</a:t>
            </a:r>
          </a:p>
        </p:txBody>
      </p:sp>
      <p:sp>
        <p:nvSpPr>
          <p:cNvPr id="3" name="Content Placeholder 2"/>
          <p:cNvSpPr>
            <a:spLocks noGrp="1"/>
          </p:cNvSpPr>
          <p:nvPr>
            <p:ph idx="1"/>
          </p:nvPr>
        </p:nvSpPr>
        <p:spPr>
          <a:xfrm>
            <a:off x="581192" y="1874659"/>
            <a:ext cx="11029615" cy="4671527"/>
          </a:xfrm>
        </p:spPr>
        <p:txBody>
          <a:bodyPr/>
          <a:lstStyle/>
          <a:p>
            <a:r>
              <a:rPr lang="en-US" dirty="0" smtClean="0"/>
              <a:t>FIXED TIME CONTROL - Simple and primitive, synchronized switching.</a:t>
            </a:r>
          </a:p>
          <a:p>
            <a:r>
              <a:rPr lang="en-US" dirty="0" smtClean="0"/>
              <a:t>COORDINATED TIME CONTROL </a:t>
            </a:r>
            <a:r>
              <a:rPr lang="en-US" dirty="0"/>
              <a:t>- Attempts are often made to place traffic signals on a coordinated system so that drivers encounter a </a:t>
            </a:r>
            <a:r>
              <a:rPr lang="en-US" dirty="0">
                <a:hlinkClick r:id="rId2" tooltip="Green wave"/>
              </a:rPr>
              <a:t>green wave</a:t>
            </a:r>
            <a:r>
              <a:rPr lang="en-US" dirty="0"/>
              <a:t>, a long string of green lights (the technical term is progression). The distinction between coordinated signals and synchronized signals is very important. Synchronized signals all change at the same time and are only used in special instances or in older systems. Coordinated (progressed) systems are controlled from a master controller and are set up so lights "cascade" (progress) in sequence so platoons of vehicles can proceed through a continuous series of green lights. In some </a:t>
            </a:r>
            <a:r>
              <a:rPr lang="en-US" dirty="0" smtClean="0"/>
              <a:t>countries </a:t>
            </a:r>
            <a:r>
              <a:rPr lang="en-US" dirty="0"/>
              <a:t>this "green band" system is used to limit speeds in certain areas. Lights are timed in such a way that motorists can drive through without stopping if their speed is lower than a given limit, mostly 50 km/h (30 mph) in urban areas.</a:t>
            </a:r>
            <a:endParaRPr lang="en-US" dirty="0" smtClean="0"/>
          </a:p>
          <a:p>
            <a:r>
              <a:rPr lang="en-US" dirty="0" smtClean="0"/>
              <a:t>ADAPTIVE </a:t>
            </a:r>
            <a:r>
              <a:rPr lang="en-US" dirty="0"/>
              <a:t>CONTROL-In modern coordinated signal systems, it is possible for drivers to travel long distances without encountering a red light. Traffic lights are sometimes centrally controlled by monitors or by computers to allow them to be coordinated in real time to deal with changing traffic </a:t>
            </a:r>
            <a:r>
              <a:rPr lang="en-US" dirty="0" smtClean="0"/>
              <a:t>patterns.</a:t>
            </a:r>
            <a:r>
              <a:rPr lang="en-US" baseline="30000" dirty="0"/>
              <a:t> </a:t>
            </a:r>
            <a:r>
              <a:rPr lang="en-US" dirty="0" smtClean="0"/>
              <a:t>Video </a:t>
            </a:r>
            <a:r>
              <a:rPr lang="en-US" dirty="0"/>
              <a:t>cameras, or </a:t>
            </a:r>
            <a:r>
              <a:rPr lang="en-US" dirty="0" smtClean="0"/>
              <a:t>sensors buried </a:t>
            </a:r>
            <a:r>
              <a:rPr lang="en-US" dirty="0"/>
              <a:t>in the pavement can be used to monitor traffic patterns across a city. </a:t>
            </a:r>
          </a:p>
        </p:txBody>
      </p:sp>
    </p:spTree>
    <p:extLst>
      <p:ext uri="{BB962C8B-B14F-4D97-AF65-F5344CB8AC3E}">
        <p14:creationId xmlns:p14="http://schemas.microsoft.com/office/powerpoint/2010/main" val="38563398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F229C5-799C-452F-A7BF-24714F60AD60}"/>
              </a:ext>
            </a:extLst>
          </p:cNvPr>
          <p:cNvSpPr>
            <a:spLocks noGrp="1"/>
          </p:cNvSpPr>
          <p:nvPr>
            <p:ph type="title"/>
          </p:nvPr>
        </p:nvSpPr>
        <p:spPr>
          <a:xfrm>
            <a:off x="581192" y="702156"/>
            <a:ext cx="11029616" cy="1013800"/>
          </a:xfrm>
        </p:spPr>
        <p:txBody>
          <a:bodyPr>
            <a:normAutofit/>
          </a:bodyPr>
          <a:lstStyle/>
          <a:p>
            <a:r>
              <a:rPr lang="en-US">
                <a:solidFill>
                  <a:srgbClr val="FFFEFF"/>
                </a:solidFill>
              </a:rPr>
              <a:t>Goals and Objectives for Final Review</a:t>
            </a:r>
          </a:p>
        </p:txBody>
      </p:sp>
      <p:graphicFrame>
        <p:nvGraphicFramePr>
          <p:cNvPr id="5" name="Content Placeholder 2">
            <a:extLst>
              <a:ext uri="{FF2B5EF4-FFF2-40B4-BE49-F238E27FC236}">
                <a16:creationId xmlns:a16="http://schemas.microsoft.com/office/drawing/2014/main" xmlns="" id="{33DB7849-8905-4639-91D6-A1E8E22C2754}"/>
              </a:ext>
            </a:extLst>
          </p:cNvPr>
          <p:cNvGraphicFramePr>
            <a:graphicFrameLocks noGrp="1"/>
          </p:cNvGraphicFramePr>
          <p:nvPr>
            <p:ph idx="1"/>
            <p:extLst>
              <p:ext uri="{D42A27DB-BD31-4B8C-83A1-F6EECF244321}">
                <p14:modId xmlns:p14="http://schemas.microsoft.com/office/powerpoint/2010/main" val="1350744568"/>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07648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C6DF1C-75AC-4D72-B697-89FB47B60A32}"/>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xmlns="" id="{6EADD5AA-83C8-4EF4-B22D-52281BE19FE7}"/>
              </a:ext>
            </a:extLst>
          </p:cNvPr>
          <p:cNvSpPr>
            <a:spLocks noGrp="1"/>
          </p:cNvSpPr>
          <p:nvPr>
            <p:ph idx="1"/>
          </p:nvPr>
        </p:nvSpPr>
        <p:spPr/>
        <p:txBody>
          <a:bodyPr>
            <a:noAutofit/>
          </a:bodyPr>
          <a:lstStyle/>
          <a:p>
            <a:pPr marL="0" indent="0">
              <a:buNone/>
            </a:pPr>
            <a:r>
              <a:rPr lang="en-US" sz="3600" dirty="0"/>
              <a:t>A dynamic traffic management system is proposed in response to the challenges posed by the traditional approach. The challenge of identifying the density of traffic on each lane is first tackled following which an integrated system is developed which schedules each lane's traffic on the basis of an alternative algorithm driven by traffic density.</a:t>
            </a:r>
          </a:p>
        </p:txBody>
      </p:sp>
    </p:spTree>
    <p:extLst>
      <p:ext uri="{BB962C8B-B14F-4D97-AF65-F5344CB8AC3E}">
        <p14:creationId xmlns:p14="http://schemas.microsoft.com/office/powerpoint/2010/main" val="1019922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F1E255-8D59-4380-93A5-6E9A52D7A98D}"/>
              </a:ext>
            </a:extLst>
          </p:cNvPr>
          <p:cNvSpPr>
            <a:spLocks noGrp="1"/>
          </p:cNvSpPr>
          <p:nvPr>
            <p:ph type="title"/>
          </p:nvPr>
        </p:nvSpPr>
        <p:spPr>
          <a:xfrm>
            <a:off x="581192" y="702156"/>
            <a:ext cx="11029616" cy="1013800"/>
          </a:xfrm>
        </p:spPr>
        <p:txBody>
          <a:bodyPr>
            <a:normAutofit/>
          </a:bodyPr>
          <a:lstStyle/>
          <a:p>
            <a:r>
              <a:rPr lang="en-US">
                <a:solidFill>
                  <a:srgbClr val="FFFEFF"/>
                </a:solidFill>
              </a:rPr>
              <a:t>Review 1 – A Brief recap</a:t>
            </a:r>
          </a:p>
        </p:txBody>
      </p:sp>
      <p:graphicFrame>
        <p:nvGraphicFramePr>
          <p:cNvPr id="6" name="Content Placeholder 2">
            <a:extLst>
              <a:ext uri="{FF2B5EF4-FFF2-40B4-BE49-F238E27FC236}">
                <a16:creationId xmlns:a16="http://schemas.microsoft.com/office/drawing/2014/main" xmlns="" id="{5A6378EF-834C-44C5-B0A1-5253D7E73CFE}"/>
              </a:ext>
            </a:extLst>
          </p:cNvPr>
          <p:cNvGraphicFramePr>
            <a:graphicFrameLocks noGrp="1"/>
          </p:cNvGraphicFramePr>
          <p:nvPr>
            <p:ph idx="1"/>
            <p:extLst>
              <p:ext uri="{D42A27DB-BD31-4B8C-83A1-F6EECF244321}">
                <p14:modId xmlns:p14="http://schemas.microsoft.com/office/powerpoint/2010/main" val="1647634735"/>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96178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1B474F-EE44-43BA-A9B7-8ABC2593A6C6}"/>
              </a:ext>
            </a:extLst>
          </p:cNvPr>
          <p:cNvSpPr>
            <a:spLocks noGrp="1"/>
          </p:cNvSpPr>
          <p:nvPr>
            <p:ph type="title"/>
          </p:nvPr>
        </p:nvSpPr>
        <p:spPr/>
        <p:txBody>
          <a:bodyPr/>
          <a:lstStyle/>
          <a:p>
            <a:r>
              <a:rPr lang="en-US" dirty="0" smtClean="0"/>
              <a:t>HARDWARE DESIGN</a:t>
            </a:r>
            <a:endParaRPr lang="en-US" dirty="0"/>
          </a:p>
        </p:txBody>
      </p:sp>
      <p:pic>
        <p:nvPicPr>
          <p:cNvPr id="4" name="Picture 4" descr="A close up of a sign&#10;&#10;Description generated with very high confidence">
            <a:extLst>
              <a:ext uri="{FF2B5EF4-FFF2-40B4-BE49-F238E27FC236}">
                <a16:creationId xmlns:a16="http://schemas.microsoft.com/office/drawing/2014/main" xmlns="" id="{A7C3A68F-0AD6-40C2-A863-FD51539D5903}"/>
              </a:ext>
            </a:extLst>
          </p:cNvPr>
          <p:cNvPicPr>
            <a:picLocks noChangeAspect="1"/>
          </p:cNvPicPr>
          <p:nvPr/>
        </p:nvPicPr>
        <p:blipFill>
          <a:blip r:embed="rId2"/>
          <a:stretch>
            <a:fillRect/>
          </a:stretch>
        </p:blipFill>
        <p:spPr>
          <a:xfrm>
            <a:off x="1178951" y="3290798"/>
            <a:ext cx="1304925" cy="1314450"/>
          </a:xfrm>
          <a:prstGeom prst="rect">
            <a:avLst/>
          </a:prstGeom>
        </p:spPr>
      </p:pic>
      <p:pic>
        <p:nvPicPr>
          <p:cNvPr id="6" name="Picture 6" descr="A picture containing cup&#10;&#10;Description generated with high confidence">
            <a:extLst>
              <a:ext uri="{FF2B5EF4-FFF2-40B4-BE49-F238E27FC236}">
                <a16:creationId xmlns:a16="http://schemas.microsoft.com/office/drawing/2014/main" xmlns="" id="{1FBDB32D-49A9-4249-8DCB-CE45FDCB5655}"/>
              </a:ext>
            </a:extLst>
          </p:cNvPr>
          <p:cNvPicPr>
            <a:picLocks noChangeAspect="1"/>
          </p:cNvPicPr>
          <p:nvPr/>
        </p:nvPicPr>
        <p:blipFill>
          <a:blip r:embed="rId3"/>
          <a:stretch>
            <a:fillRect/>
          </a:stretch>
        </p:blipFill>
        <p:spPr>
          <a:xfrm>
            <a:off x="3939687" y="3276421"/>
            <a:ext cx="828675" cy="1333500"/>
          </a:xfrm>
          <a:prstGeom prst="rect">
            <a:avLst/>
          </a:prstGeom>
        </p:spPr>
      </p:pic>
      <p:pic>
        <p:nvPicPr>
          <p:cNvPr id="12" name="Picture 12" descr="A picture containing clipart&#10;&#10;Description generated with very high confidence">
            <a:extLst>
              <a:ext uri="{FF2B5EF4-FFF2-40B4-BE49-F238E27FC236}">
                <a16:creationId xmlns:a16="http://schemas.microsoft.com/office/drawing/2014/main" xmlns="" id="{80E65C53-96E2-4653-966F-CF86669F7D45}"/>
              </a:ext>
            </a:extLst>
          </p:cNvPr>
          <p:cNvPicPr>
            <a:picLocks noChangeAspect="1"/>
          </p:cNvPicPr>
          <p:nvPr/>
        </p:nvPicPr>
        <p:blipFill>
          <a:blip r:embed="rId4"/>
          <a:stretch>
            <a:fillRect/>
          </a:stretch>
        </p:blipFill>
        <p:spPr>
          <a:xfrm>
            <a:off x="9727735" y="3247666"/>
            <a:ext cx="1305246" cy="1333017"/>
          </a:xfrm>
          <a:prstGeom prst="rect">
            <a:avLst/>
          </a:prstGeom>
        </p:spPr>
      </p:pic>
      <p:sp>
        <p:nvSpPr>
          <p:cNvPr id="14" name="TextBox 1">
            <a:extLst>
              <a:ext uri="{FF2B5EF4-FFF2-40B4-BE49-F238E27FC236}">
                <a16:creationId xmlns:a16="http://schemas.microsoft.com/office/drawing/2014/main" xmlns="" id="{E511553B-1CF2-4B0D-8696-22E824825F42}"/>
              </a:ext>
            </a:extLst>
          </p:cNvPr>
          <p:cNvSpPr txBox="1"/>
          <p:nvPr/>
        </p:nvSpPr>
        <p:spPr>
          <a:xfrm>
            <a:off x="1178951" y="4611488"/>
            <a:ext cx="1305647" cy="923330"/>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a:t>Video Feed from Camera</a:t>
            </a:r>
          </a:p>
        </p:txBody>
      </p:sp>
      <p:sp>
        <p:nvSpPr>
          <p:cNvPr id="15" name="TextBox 2">
            <a:extLst>
              <a:ext uri="{FF2B5EF4-FFF2-40B4-BE49-F238E27FC236}">
                <a16:creationId xmlns:a16="http://schemas.microsoft.com/office/drawing/2014/main" xmlns="" id="{F7B4CC42-85B5-497E-BE9F-E89F5E1C7A91}"/>
              </a:ext>
            </a:extLst>
          </p:cNvPr>
          <p:cNvSpPr txBox="1"/>
          <p:nvPr/>
        </p:nvSpPr>
        <p:spPr>
          <a:xfrm>
            <a:off x="3971925" y="4613515"/>
            <a:ext cx="855663" cy="923330"/>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dirty="0"/>
              <a:t>Server</a:t>
            </a:r>
            <a:r>
              <a:rPr lang="en-US" dirty="0" smtClean="0"/>
              <a:t>/</a:t>
            </a:r>
            <a:endParaRPr lang="en-US" dirty="0"/>
          </a:p>
          <a:p>
            <a:pPr algn="ctr"/>
            <a:r>
              <a:rPr lang="en-US" dirty="0" smtClean="0"/>
              <a:t>Buffer DB</a:t>
            </a:r>
            <a:endParaRPr lang="en-US" dirty="0"/>
          </a:p>
        </p:txBody>
      </p:sp>
      <p:sp>
        <p:nvSpPr>
          <p:cNvPr id="16" name="TextBox 3">
            <a:extLst>
              <a:ext uri="{FF2B5EF4-FFF2-40B4-BE49-F238E27FC236}">
                <a16:creationId xmlns:a16="http://schemas.microsoft.com/office/drawing/2014/main" xmlns="" id="{3617BF10-398C-425C-A914-E470C8062AF3}"/>
              </a:ext>
            </a:extLst>
          </p:cNvPr>
          <p:cNvSpPr txBox="1"/>
          <p:nvPr/>
        </p:nvSpPr>
        <p:spPr>
          <a:xfrm>
            <a:off x="6226430" y="4628953"/>
            <a:ext cx="2155825" cy="369332"/>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dirty="0" err="1"/>
              <a:t>Aurdino</a:t>
            </a:r>
          </a:p>
        </p:txBody>
      </p:sp>
      <p:sp>
        <p:nvSpPr>
          <p:cNvPr id="18" name="TextBox 5">
            <a:extLst>
              <a:ext uri="{FF2B5EF4-FFF2-40B4-BE49-F238E27FC236}">
                <a16:creationId xmlns:a16="http://schemas.microsoft.com/office/drawing/2014/main" xmlns="" id="{4BB8029E-262E-48C6-BE12-F38A4D8E318A}"/>
              </a:ext>
            </a:extLst>
          </p:cNvPr>
          <p:cNvSpPr txBox="1"/>
          <p:nvPr/>
        </p:nvSpPr>
        <p:spPr>
          <a:xfrm>
            <a:off x="9889661" y="4697753"/>
            <a:ext cx="1090934" cy="369887"/>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a:t>Traffic</a:t>
            </a:r>
          </a:p>
        </p:txBody>
      </p:sp>
      <p:pic>
        <p:nvPicPr>
          <p:cNvPr id="19" name="Picture 19" descr="A circuit board&#10;&#10;Description generated with very high confidence">
            <a:extLst>
              <a:ext uri="{FF2B5EF4-FFF2-40B4-BE49-F238E27FC236}">
                <a16:creationId xmlns:a16="http://schemas.microsoft.com/office/drawing/2014/main" xmlns="" id="{44217535-867A-4DCA-B8F5-3310629110B3}"/>
              </a:ext>
            </a:extLst>
          </p:cNvPr>
          <p:cNvPicPr>
            <a:picLocks noChangeAspect="1"/>
          </p:cNvPicPr>
          <p:nvPr/>
        </p:nvPicPr>
        <p:blipFill>
          <a:blip r:embed="rId5"/>
          <a:stretch>
            <a:fillRect/>
          </a:stretch>
        </p:blipFill>
        <p:spPr>
          <a:xfrm>
            <a:off x="6181725" y="3276421"/>
            <a:ext cx="2162244" cy="1433543"/>
          </a:xfrm>
          <a:prstGeom prst="rect">
            <a:avLst/>
          </a:prstGeom>
        </p:spPr>
      </p:pic>
      <p:sp>
        <p:nvSpPr>
          <p:cNvPr id="21" name="Arrow: Right 20">
            <a:extLst>
              <a:ext uri="{FF2B5EF4-FFF2-40B4-BE49-F238E27FC236}">
                <a16:creationId xmlns:a16="http://schemas.microsoft.com/office/drawing/2014/main" xmlns="" id="{A1828888-D4E6-4501-B8AE-BAAFD7CFA499}"/>
              </a:ext>
            </a:extLst>
          </p:cNvPr>
          <p:cNvSpPr/>
          <p:nvPr/>
        </p:nvSpPr>
        <p:spPr>
          <a:xfrm>
            <a:off x="2667000" y="3707742"/>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xmlns="" id="{7F33E318-B8FE-45B7-BAC9-CD05FD4F86C5}"/>
              </a:ext>
            </a:extLst>
          </p:cNvPr>
          <p:cNvSpPr/>
          <p:nvPr/>
        </p:nvSpPr>
        <p:spPr>
          <a:xfrm>
            <a:off x="5102871" y="3707742"/>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Right 22">
            <a:extLst>
              <a:ext uri="{FF2B5EF4-FFF2-40B4-BE49-F238E27FC236}">
                <a16:creationId xmlns:a16="http://schemas.microsoft.com/office/drawing/2014/main" xmlns="" id="{BC5DC536-2C18-4D25-BE6B-EC411FCDEE82}"/>
              </a:ext>
            </a:extLst>
          </p:cNvPr>
          <p:cNvSpPr/>
          <p:nvPr/>
        </p:nvSpPr>
        <p:spPr>
          <a:xfrm>
            <a:off x="8601075" y="375087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
            <a:extLst>
              <a:ext uri="{FF2B5EF4-FFF2-40B4-BE49-F238E27FC236}">
                <a16:creationId xmlns:a16="http://schemas.microsoft.com/office/drawing/2014/main" xmlns="" id="{4B3D7D2B-ABD4-4F62-AEDF-9BEA452B0D3F}"/>
              </a:ext>
            </a:extLst>
          </p:cNvPr>
          <p:cNvSpPr txBox="1"/>
          <p:nvPr/>
        </p:nvSpPr>
        <p:spPr>
          <a:xfrm>
            <a:off x="2541854" y="3228709"/>
            <a:ext cx="1305875" cy="369332"/>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dirty="0"/>
              <a:t>Acquisition</a:t>
            </a:r>
          </a:p>
        </p:txBody>
      </p:sp>
      <p:sp>
        <p:nvSpPr>
          <p:cNvPr id="25" name="TextBox 2">
            <a:extLst>
              <a:ext uri="{FF2B5EF4-FFF2-40B4-BE49-F238E27FC236}">
                <a16:creationId xmlns:a16="http://schemas.microsoft.com/office/drawing/2014/main" xmlns="" id="{16CA4AB9-681A-456A-BFFB-573244C7CDB1}"/>
              </a:ext>
            </a:extLst>
          </p:cNvPr>
          <p:cNvSpPr txBox="1"/>
          <p:nvPr/>
        </p:nvSpPr>
        <p:spPr>
          <a:xfrm>
            <a:off x="4951910" y="3078244"/>
            <a:ext cx="1305875" cy="646331"/>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dirty="0"/>
              <a:t>Density</a:t>
            </a:r>
          </a:p>
          <a:p>
            <a:pPr algn="ctr"/>
            <a:r>
              <a:rPr lang="en-US" dirty="0"/>
              <a:t>Evaluation</a:t>
            </a:r>
          </a:p>
        </p:txBody>
      </p:sp>
      <p:sp>
        <p:nvSpPr>
          <p:cNvPr id="26" name="TextBox 2">
            <a:extLst>
              <a:ext uri="{FF2B5EF4-FFF2-40B4-BE49-F238E27FC236}">
                <a16:creationId xmlns:a16="http://schemas.microsoft.com/office/drawing/2014/main" xmlns="" id="{80D2178D-267A-429C-8D52-BFFE74FE5736}"/>
              </a:ext>
            </a:extLst>
          </p:cNvPr>
          <p:cNvSpPr txBox="1"/>
          <p:nvPr/>
        </p:nvSpPr>
        <p:spPr>
          <a:xfrm>
            <a:off x="8419392" y="3115594"/>
            <a:ext cx="1305875" cy="646331"/>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dirty="0"/>
              <a:t>Signal Change</a:t>
            </a:r>
          </a:p>
        </p:txBody>
      </p:sp>
    </p:spTree>
    <p:extLst>
      <p:ext uri="{BB962C8B-B14F-4D97-AF65-F5344CB8AC3E}">
        <p14:creationId xmlns:p14="http://schemas.microsoft.com/office/powerpoint/2010/main" val="1369691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Circuit diagram</a:t>
            </a:r>
            <a:endParaRPr lang="en-US" dirty="0"/>
          </a:p>
        </p:txBody>
      </p:sp>
      <p:pic>
        <p:nvPicPr>
          <p:cNvPr id="4" name="Picture 3" descr="Circuit Diagr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774" y="1985971"/>
            <a:ext cx="10624529" cy="4737194"/>
          </a:xfrm>
          <a:prstGeom prst="rect">
            <a:avLst/>
          </a:prstGeom>
        </p:spPr>
      </p:pic>
    </p:spTree>
    <p:extLst>
      <p:ext uri="{BB962C8B-B14F-4D97-AF65-F5344CB8AC3E}">
        <p14:creationId xmlns:p14="http://schemas.microsoft.com/office/powerpoint/2010/main" val="3914701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B24070-1924-44CE-9D44-527C64B7751D}"/>
              </a:ext>
            </a:extLst>
          </p:cNvPr>
          <p:cNvSpPr>
            <a:spLocks noGrp="1"/>
          </p:cNvSpPr>
          <p:nvPr>
            <p:ph type="title"/>
          </p:nvPr>
        </p:nvSpPr>
        <p:spPr>
          <a:xfrm>
            <a:off x="581192" y="702156"/>
            <a:ext cx="11029616" cy="1013800"/>
          </a:xfrm>
        </p:spPr>
        <p:txBody>
          <a:bodyPr>
            <a:normAutofit/>
          </a:bodyPr>
          <a:lstStyle/>
          <a:p>
            <a:r>
              <a:rPr lang="en-US" dirty="0" smtClean="0">
                <a:solidFill>
                  <a:srgbClr val="FFFEFF"/>
                </a:solidFill>
              </a:rPr>
              <a:t>Interaction between the various modules</a:t>
            </a:r>
            <a:endParaRPr lang="en-US" dirty="0">
              <a:solidFill>
                <a:srgbClr val="FFFEFF"/>
              </a:solidFill>
            </a:endParaRPr>
          </a:p>
        </p:txBody>
      </p:sp>
      <p:graphicFrame>
        <p:nvGraphicFramePr>
          <p:cNvPr id="5" name="Content Placeholder 2">
            <a:extLst>
              <a:ext uri="{FF2B5EF4-FFF2-40B4-BE49-F238E27FC236}">
                <a16:creationId xmlns:a16="http://schemas.microsoft.com/office/drawing/2014/main" xmlns="" id="{DBACEB1E-B8C6-436D-8632-3BF09D89FCD5}"/>
              </a:ext>
            </a:extLst>
          </p:cNvPr>
          <p:cNvGraphicFramePr>
            <a:graphicFrameLocks noGrp="1"/>
          </p:cNvGraphicFramePr>
          <p:nvPr>
            <p:ph idx="1"/>
            <p:extLst>
              <p:ext uri="{D42A27DB-BD31-4B8C-83A1-F6EECF244321}">
                <p14:modId xmlns:p14="http://schemas.microsoft.com/office/powerpoint/2010/main" val="1967738883"/>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01937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C3FFE9-6C64-4F15-91DD-A1E5117ACA6F}"/>
              </a:ext>
            </a:extLst>
          </p:cNvPr>
          <p:cNvSpPr>
            <a:spLocks noGrp="1"/>
          </p:cNvSpPr>
          <p:nvPr>
            <p:ph type="title"/>
          </p:nvPr>
        </p:nvSpPr>
        <p:spPr>
          <a:xfrm>
            <a:off x="581192" y="702156"/>
            <a:ext cx="11029616" cy="1013800"/>
          </a:xfrm>
        </p:spPr>
        <p:txBody>
          <a:bodyPr>
            <a:normAutofit/>
          </a:bodyPr>
          <a:lstStyle/>
          <a:p>
            <a:r>
              <a:rPr lang="en-US">
                <a:solidFill>
                  <a:srgbClr val="FFFEFF"/>
                </a:solidFill>
              </a:rPr>
              <a:t>International Standards and Codes</a:t>
            </a:r>
          </a:p>
        </p:txBody>
      </p:sp>
      <p:graphicFrame>
        <p:nvGraphicFramePr>
          <p:cNvPr id="15" name="Content Placeholder 2">
            <a:extLst>
              <a:ext uri="{FF2B5EF4-FFF2-40B4-BE49-F238E27FC236}">
                <a16:creationId xmlns:a16="http://schemas.microsoft.com/office/drawing/2014/main" xmlns="" id="{E8C8CFE8-BF23-4C62-A4D5-8AB8F45808EB}"/>
              </a:ext>
            </a:extLst>
          </p:cNvPr>
          <p:cNvGraphicFramePr>
            <a:graphicFrameLocks noGrp="1"/>
          </p:cNvGraphicFramePr>
          <p:nvPr>
            <p:ph idx="1"/>
            <p:extLst>
              <p:ext uri="{D42A27DB-BD31-4B8C-83A1-F6EECF244321}">
                <p14:modId xmlns:p14="http://schemas.microsoft.com/office/powerpoint/2010/main" val="549531931"/>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6716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A078A52F-85EA-4C0B-962B-D9D9DD4DD78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xmlns="" id="{919797D5-5700-4683-B30A-5B4D56CB827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xmlns="" id="{4856A7B9-9801-42EC-A4C9-7E22A56EF53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xmlns="" id="{A8D10092-A860-4EFB-963F-A14DA364885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4" descr="A close up of a logo&#10;&#10;Description generated with high confidence">
            <a:extLst>
              <a:ext uri="{FF2B5EF4-FFF2-40B4-BE49-F238E27FC236}">
                <a16:creationId xmlns:a16="http://schemas.microsoft.com/office/drawing/2014/main" xmlns="" id="{F4C9B764-ED91-4B0D-BC23-553623DB4A4F}"/>
              </a:ext>
            </a:extLst>
          </p:cNvPr>
          <p:cNvPicPr>
            <a:picLocks noGrp="1" noChangeAspect="1"/>
          </p:cNvPicPr>
          <p:nvPr>
            <p:ph sz="half" idx="1"/>
          </p:nvPr>
        </p:nvPicPr>
        <p:blipFill rotWithShape="1">
          <a:blip r:embed="rId2"/>
          <a:srcRect l="3564" r="48807" b="2"/>
          <a:stretch/>
        </p:blipFill>
        <p:spPr>
          <a:xfrm>
            <a:off x="8051800" y="1908677"/>
            <a:ext cx="3683001" cy="4504267"/>
          </a:xfrm>
          <a:prstGeom prst="rect">
            <a:avLst/>
          </a:prstGeom>
        </p:spPr>
      </p:pic>
      <p:sp>
        <p:nvSpPr>
          <p:cNvPr id="2" name="Title 1">
            <a:extLst>
              <a:ext uri="{FF2B5EF4-FFF2-40B4-BE49-F238E27FC236}">
                <a16:creationId xmlns:a16="http://schemas.microsoft.com/office/drawing/2014/main" xmlns="" id="{324BAB81-23AE-43D6-913B-1BB8CF192274}"/>
              </a:ext>
            </a:extLst>
          </p:cNvPr>
          <p:cNvSpPr>
            <a:spLocks noGrp="1"/>
          </p:cNvSpPr>
          <p:nvPr>
            <p:ph type="title"/>
          </p:nvPr>
        </p:nvSpPr>
        <p:spPr>
          <a:xfrm>
            <a:off x="581192" y="702156"/>
            <a:ext cx="11029616" cy="1013800"/>
          </a:xfrm>
        </p:spPr>
        <p:txBody>
          <a:bodyPr vert="horz" lIns="91440" tIns="45720" rIns="91440" bIns="45720" rtlCol="0" anchor="b">
            <a:normAutofit/>
          </a:bodyPr>
          <a:lstStyle/>
          <a:p>
            <a:r>
              <a:rPr lang="en-US" dirty="0"/>
              <a:t>Image Processing</a:t>
            </a:r>
          </a:p>
        </p:txBody>
      </p:sp>
      <p:sp>
        <p:nvSpPr>
          <p:cNvPr id="7" name="Content Placeholder 6">
            <a:extLst>
              <a:ext uri="{FF2B5EF4-FFF2-40B4-BE49-F238E27FC236}">
                <a16:creationId xmlns:a16="http://schemas.microsoft.com/office/drawing/2014/main" xmlns="" id="{A8A78BA0-7564-4542-8968-689A06D210B9}"/>
              </a:ext>
            </a:extLst>
          </p:cNvPr>
          <p:cNvSpPr>
            <a:spLocks noGrp="1"/>
          </p:cNvSpPr>
          <p:nvPr>
            <p:ph sz="half" idx="2"/>
          </p:nvPr>
        </p:nvSpPr>
        <p:spPr>
          <a:xfrm>
            <a:off x="581192" y="2390775"/>
            <a:ext cx="7225075" cy="3678303"/>
          </a:xfrm>
        </p:spPr>
        <p:txBody>
          <a:bodyPr vert="horz" lIns="91440" tIns="45720" rIns="91440" bIns="45720" rtlCol="0" anchor="ctr">
            <a:normAutofit/>
          </a:bodyPr>
          <a:lstStyle/>
          <a:p>
            <a:pPr marL="91440" indent="-91440">
              <a:lnSpc>
                <a:spcPct val="90000"/>
              </a:lnSpc>
            </a:pPr>
            <a:r>
              <a:rPr lang="en-US" sz="1100" dirty="0" err="1"/>
              <a:t>maskedImageTemp</a:t>
            </a:r>
            <a:r>
              <a:rPr lang="en-US" sz="1100" dirty="0"/>
              <a:t> = </a:t>
            </a:r>
            <a:r>
              <a:rPr lang="en-US" sz="1100" dirty="0" err="1"/>
              <a:t>maskedImage</a:t>
            </a:r>
            <a:r>
              <a:rPr lang="en-US" sz="1100" dirty="0"/>
              <a:t> .* 255;</a:t>
            </a:r>
          </a:p>
          <a:p>
            <a:pPr marL="91440" indent="-91440">
              <a:lnSpc>
                <a:spcPct val="90000"/>
              </a:lnSpc>
            </a:pPr>
            <a:r>
              <a:rPr lang="en-US" sz="1100" dirty="0"/>
              <a:t>%to display the number of pixels on the image</a:t>
            </a:r>
          </a:p>
          <a:p>
            <a:pPr marL="91440" indent="-91440">
              <a:lnSpc>
                <a:spcPct val="90000"/>
              </a:lnSpc>
            </a:pPr>
            <a:r>
              <a:rPr lang="en-US" sz="1100" dirty="0"/>
              <a:t>y= </a:t>
            </a:r>
            <a:r>
              <a:rPr lang="en-US" sz="1100" dirty="0" err="1"/>
              <a:t>maskedImageTemp</a:t>
            </a:r>
            <a:r>
              <a:rPr lang="en-US" sz="1100" dirty="0"/>
              <a:t>(:,:,1)&gt;0 &amp; </a:t>
            </a:r>
            <a:r>
              <a:rPr lang="en-US" sz="1100" dirty="0" err="1"/>
              <a:t>maskedImageTemp</a:t>
            </a:r>
            <a:r>
              <a:rPr lang="en-US" sz="1100" dirty="0"/>
              <a:t>(:,:,2)&gt;0 &amp; </a:t>
            </a:r>
            <a:r>
              <a:rPr lang="en-US" sz="1100" dirty="0" err="1"/>
              <a:t>maskedImageTemp</a:t>
            </a:r>
            <a:r>
              <a:rPr lang="en-US" sz="1100" dirty="0"/>
              <a:t>(:,:,3)&gt;0;</a:t>
            </a:r>
          </a:p>
          <a:p>
            <a:pPr marL="91440" indent="-91440">
              <a:lnSpc>
                <a:spcPct val="90000"/>
              </a:lnSpc>
            </a:pPr>
            <a:r>
              <a:rPr lang="en-US" sz="1100" dirty="0" err="1"/>
              <a:t>numPixelstotal</a:t>
            </a:r>
            <a:r>
              <a:rPr lang="en-US" sz="1100" dirty="0"/>
              <a:t> = sum(y(:))</a:t>
            </a:r>
          </a:p>
          <a:p>
            <a:pPr marL="91440" indent="-91440">
              <a:lnSpc>
                <a:spcPct val="90000"/>
              </a:lnSpc>
            </a:pPr>
            <a:r>
              <a:rPr lang="en-US" sz="1100" dirty="0"/>
              <a:t>position = [30 30]; </a:t>
            </a:r>
          </a:p>
          <a:p>
            <a:pPr marL="91440" indent="-91440">
              <a:lnSpc>
                <a:spcPct val="90000"/>
              </a:lnSpc>
            </a:pPr>
            <a:r>
              <a:rPr lang="en-US" sz="1100" dirty="0" err="1"/>
              <a:t>box_color</a:t>
            </a:r>
            <a:r>
              <a:rPr lang="en-US" sz="1100" dirty="0"/>
              <a:t> = {'yellow'};</a:t>
            </a:r>
          </a:p>
          <a:p>
            <a:pPr marL="91440" indent="-91440">
              <a:lnSpc>
                <a:spcPct val="90000"/>
              </a:lnSpc>
            </a:pPr>
            <a:r>
              <a:rPr lang="en-US" sz="1100" dirty="0" err="1"/>
              <a:t>maskedImage</a:t>
            </a:r>
            <a:r>
              <a:rPr lang="en-US" sz="1100" dirty="0"/>
              <a:t> = </a:t>
            </a:r>
            <a:r>
              <a:rPr lang="en-US" sz="1100" dirty="0" err="1"/>
              <a:t>insertText</a:t>
            </a:r>
            <a:r>
              <a:rPr lang="en-US" sz="1100" dirty="0"/>
              <a:t>(maskedImage,position,numPixelstotal,'FontSize',20,'BoxColor',box_color,'BoxOpacity',0.4,'TextColor','white');</a:t>
            </a:r>
          </a:p>
          <a:p>
            <a:pPr marL="91440" indent="-91440">
              <a:lnSpc>
                <a:spcPct val="90000"/>
              </a:lnSpc>
            </a:pPr>
            <a:r>
              <a:rPr lang="en-US" sz="1100" dirty="0"/>
              <a:t>z= </a:t>
            </a:r>
            <a:r>
              <a:rPr lang="en-US" sz="1100" dirty="0" err="1"/>
              <a:t>maskedImageTemp</a:t>
            </a:r>
            <a:r>
              <a:rPr lang="en-US" sz="1100" dirty="0"/>
              <a:t>(:,:,1)&gt;165 &amp; </a:t>
            </a:r>
            <a:r>
              <a:rPr lang="en-US" sz="1100" dirty="0" err="1"/>
              <a:t>maskedImageTemp</a:t>
            </a:r>
            <a:r>
              <a:rPr lang="en-US" sz="1100" dirty="0"/>
              <a:t>(:,:,1)&lt;185 &amp; </a:t>
            </a:r>
            <a:r>
              <a:rPr lang="en-US" sz="1100" dirty="0" err="1"/>
              <a:t>maskedImageTemp</a:t>
            </a:r>
            <a:r>
              <a:rPr lang="en-US" sz="1100" dirty="0"/>
              <a:t>(:,:,2)&gt;165 &amp; </a:t>
            </a:r>
            <a:r>
              <a:rPr lang="en-US" sz="1100" dirty="0" err="1"/>
              <a:t>maskedImageTemp</a:t>
            </a:r>
            <a:r>
              <a:rPr lang="en-US" sz="1100" dirty="0"/>
              <a:t>(:,:,2)&lt;185 &amp; </a:t>
            </a:r>
            <a:r>
              <a:rPr lang="en-US" sz="1100" dirty="0" err="1"/>
              <a:t>maskedImageTemp</a:t>
            </a:r>
            <a:r>
              <a:rPr lang="en-US" sz="1100" dirty="0"/>
              <a:t>(:,:,3)&gt;165 &amp; </a:t>
            </a:r>
            <a:r>
              <a:rPr lang="en-US" sz="1100" dirty="0" err="1"/>
              <a:t>maskedImageTemp</a:t>
            </a:r>
            <a:r>
              <a:rPr lang="en-US" sz="1100" dirty="0"/>
              <a:t>(:,:,3)&lt;185;</a:t>
            </a:r>
          </a:p>
          <a:p>
            <a:pPr marL="91440" indent="-91440">
              <a:lnSpc>
                <a:spcPct val="90000"/>
              </a:lnSpc>
            </a:pPr>
            <a:r>
              <a:rPr lang="en-US" sz="1100" dirty="0" err="1"/>
              <a:t>numPixels</a:t>
            </a:r>
            <a:r>
              <a:rPr lang="en-US" sz="1100" dirty="0"/>
              <a:t> = sum(z(:))</a:t>
            </a:r>
          </a:p>
          <a:p>
            <a:pPr marL="91440" indent="-91440">
              <a:lnSpc>
                <a:spcPct val="90000"/>
              </a:lnSpc>
            </a:pPr>
            <a:r>
              <a:rPr lang="en-US" sz="1100" dirty="0"/>
              <a:t>position = [30 60]; </a:t>
            </a:r>
          </a:p>
          <a:p>
            <a:pPr marL="91440" indent="-91440">
              <a:lnSpc>
                <a:spcPct val="90000"/>
              </a:lnSpc>
            </a:pPr>
            <a:r>
              <a:rPr lang="en-US" sz="1100" dirty="0" err="1"/>
              <a:t>box_color</a:t>
            </a:r>
            <a:r>
              <a:rPr lang="en-US" sz="1100" dirty="0"/>
              <a:t> = {'red'};</a:t>
            </a:r>
          </a:p>
          <a:p>
            <a:pPr marL="91440" indent="-91440">
              <a:lnSpc>
                <a:spcPct val="90000"/>
              </a:lnSpc>
            </a:pPr>
            <a:r>
              <a:rPr lang="en-US" sz="1100" dirty="0" err="1"/>
              <a:t>maskedImage</a:t>
            </a:r>
            <a:r>
              <a:rPr lang="en-US" sz="1100" dirty="0"/>
              <a:t> = </a:t>
            </a:r>
            <a:r>
              <a:rPr lang="en-US" sz="1100" dirty="0" err="1"/>
              <a:t>insertText</a:t>
            </a:r>
            <a:r>
              <a:rPr lang="en-US" sz="1100" dirty="0"/>
              <a:t>(maskedImage,position,numPixels,'FontSize',20,'BoxColor',box_color,'BoxOpacity',0.4,'TextColor','white');</a:t>
            </a:r>
          </a:p>
          <a:p>
            <a:pPr marL="91440" indent="-91440">
              <a:lnSpc>
                <a:spcPct val="90000"/>
              </a:lnSpc>
            </a:pPr>
            <a:endParaRPr lang="en-US" sz="1100"/>
          </a:p>
          <a:p>
            <a:pPr marL="305435" indent="-305435">
              <a:lnSpc>
                <a:spcPct val="90000"/>
              </a:lnSpc>
            </a:pPr>
            <a:endParaRPr lang="en-US" sz="1100"/>
          </a:p>
        </p:txBody>
      </p:sp>
    </p:spTree>
    <p:extLst>
      <p:ext uri="{BB962C8B-B14F-4D97-AF65-F5344CB8AC3E}">
        <p14:creationId xmlns:p14="http://schemas.microsoft.com/office/powerpoint/2010/main" val="2552511218"/>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Dividend</Template>
  <TotalTime>167</TotalTime>
  <Words>1280</Words>
  <Application>Microsoft Macintosh PowerPoint</Application>
  <PresentationFormat>Custom</PresentationFormat>
  <Paragraphs>166</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Dividend</vt:lpstr>
      <vt:lpstr>Traffic management system</vt:lpstr>
      <vt:lpstr>Contents</vt:lpstr>
      <vt:lpstr>ABSTRACT</vt:lpstr>
      <vt:lpstr>Review 1 – A Brief recap</vt:lpstr>
      <vt:lpstr>HARDWARE DESIGN</vt:lpstr>
      <vt:lpstr>Circuit diagram</vt:lpstr>
      <vt:lpstr>Interaction between the various modules</vt:lpstr>
      <vt:lpstr>International Standards and Codes</vt:lpstr>
      <vt:lpstr>Image Processing</vt:lpstr>
      <vt:lpstr>Video Acquisition &amp; Frame Extraction</vt:lpstr>
      <vt:lpstr>Blob analysis</vt:lpstr>
      <vt:lpstr>Setting Region of Interest</vt:lpstr>
      <vt:lpstr>Stationery pixel detection</vt:lpstr>
      <vt:lpstr>Grey Pixel Counting</vt:lpstr>
      <vt:lpstr>Hardware Implementation – 1</vt:lpstr>
      <vt:lpstr>Hardware Implementation - 2</vt:lpstr>
      <vt:lpstr>Hardware implementation - 3</vt:lpstr>
      <vt:lpstr>Traffic control and coordination</vt:lpstr>
      <vt:lpstr>Traffic control and coordination(contd.)</vt:lpstr>
      <vt:lpstr>Traffic control and coordination(contd.)</vt:lpstr>
      <vt:lpstr>Goals and Objectives for Final Review</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TK Ramachandran</cp:lastModifiedBy>
  <cp:revision>11</cp:revision>
  <dcterms:created xsi:type="dcterms:W3CDTF">2014-08-26T23:49:58Z</dcterms:created>
  <dcterms:modified xsi:type="dcterms:W3CDTF">2018-03-05T04:09:43Z</dcterms:modified>
</cp:coreProperties>
</file>