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64" r:id="rId7"/>
    <p:sldId id="266" r:id="rId8"/>
    <p:sldId id="269" r:id="rId9"/>
    <p:sldId id="270" r:id="rId10"/>
    <p:sldId id="268" r:id="rId11"/>
    <p:sldId id="271" r:id="rId12"/>
    <p:sldId id="261" r:id="rId13"/>
    <p:sldId id="262" r:id="rId14"/>
  </p:sldIdLst>
  <p:sldSz cx="12436475" cy="7315200"/>
  <p:notesSz cx="9144000" cy="6858000"/>
  <p:defaultTextStyle>
    <a:defPPr>
      <a:defRPr lang="en-US"/>
    </a:defPPr>
    <a:lvl1pPr marL="0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1pPr>
    <a:lvl2pPr marL="474025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2pPr>
    <a:lvl3pPr marL="948050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3pPr>
    <a:lvl4pPr marL="1422075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4pPr>
    <a:lvl5pPr marL="1896100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5pPr>
    <a:lvl6pPr marL="2370125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6pPr>
    <a:lvl7pPr marL="2844150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7pPr>
    <a:lvl8pPr marL="3318175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8pPr>
    <a:lvl9pPr marL="3792200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8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60" y="1197187"/>
            <a:ext cx="9327356" cy="2031591"/>
          </a:xfrm>
        </p:spPr>
        <p:txBody>
          <a:bodyPr anchor="b"/>
          <a:lstStyle>
            <a:lvl1pPr algn="ctr">
              <a:defRPr sz="61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560" y="3506251"/>
            <a:ext cx="9327356" cy="2102069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390" indent="0" algn="ctr">
              <a:buNone/>
              <a:defRPr sz="2040"/>
            </a:lvl2pPr>
            <a:lvl3pPr marL="932779" indent="0" algn="ctr">
              <a:buNone/>
              <a:defRPr sz="1836"/>
            </a:lvl3pPr>
            <a:lvl4pPr marL="1399169" indent="0" algn="ctr">
              <a:buNone/>
              <a:defRPr sz="1632"/>
            </a:lvl4pPr>
            <a:lvl5pPr marL="1865559" indent="0" algn="ctr">
              <a:buNone/>
              <a:defRPr sz="1632"/>
            </a:lvl5pPr>
            <a:lvl6pPr marL="2331949" indent="0" algn="ctr">
              <a:buNone/>
              <a:defRPr sz="1632"/>
            </a:lvl6pPr>
            <a:lvl7pPr marL="2798338" indent="0" algn="ctr">
              <a:buNone/>
              <a:defRPr sz="1632"/>
            </a:lvl7pPr>
            <a:lvl8pPr marL="3264728" indent="0" algn="ctr">
              <a:buNone/>
              <a:defRPr sz="1632"/>
            </a:lvl8pPr>
            <a:lvl9pPr marL="3731118" indent="0" algn="ctr">
              <a:buNone/>
              <a:defRPr sz="163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8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9852" y="389467"/>
            <a:ext cx="2681615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5008" y="389467"/>
            <a:ext cx="7889389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008" y="389467"/>
            <a:ext cx="10726460" cy="6762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008" y="1141423"/>
            <a:ext cx="10726460" cy="5447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3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30" y="1823721"/>
            <a:ext cx="10726460" cy="3042919"/>
          </a:xfrm>
        </p:spPr>
        <p:txBody>
          <a:bodyPr anchor="b"/>
          <a:lstStyle>
            <a:lvl1pPr>
              <a:defRPr sz="61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530" y="4895428"/>
            <a:ext cx="10726460" cy="1600199"/>
          </a:xfrm>
        </p:spPr>
        <p:txBody>
          <a:bodyPr/>
          <a:lstStyle>
            <a:lvl1pPr marL="0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1pPr>
            <a:lvl2pPr marL="4663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779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9169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5559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1949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833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472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3111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0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008" y="389467"/>
            <a:ext cx="10726460" cy="6762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008" y="1147731"/>
            <a:ext cx="5285502" cy="54410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965" y="1147731"/>
            <a:ext cx="5285502" cy="54410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9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7" y="389467"/>
            <a:ext cx="10726460" cy="682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008" y="1156314"/>
            <a:ext cx="5261211" cy="878839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390" indent="0">
              <a:buNone/>
              <a:defRPr sz="2040" b="1"/>
            </a:lvl2pPr>
            <a:lvl3pPr marL="932779" indent="0">
              <a:buNone/>
              <a:defRPr sz="1836" b="1"/>
            </a:lvl3pPr>
            <a:lvl4pPr marL="1399169" indent="0">
              <a:buNone/>
              <a:defRPr sz="1632" b="1"/>
            </a:lvl4pPr>
            <a:lvl5pPr marL="1865559" indent="0">
              <a:buNone/>
              <a:defRPr sz="1632" b="1"/>
            </a:lvl5pPr>
            <a:lvl6pPr marL="2331949" indent="0">
              <a:buNone/>
              <a:defRPr sz="1632" b="1"/>
            </a:lvl6pPr>
            <a:lvl7pPr marL="2798338" indent="0">
              <a:buNone/>
              <a:defRPr sz="1632" b="1"/>
            </a:lvl7pPr>
            <a:lvl8pPr marL="3264728" indent="0">
              <a:buNone/>
              <a:defRPr sz="1632" b="1"/>
            </a:lvl8pPr>
            <a:lvl9pPr marL="3731118" indent="0">
              <a:buNone/>
              <a:defRPr sz="163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628" y="2119412"/>
            <a:ext cx="5261211" cy="44828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345" y="1156313"/>
            <a:ext cx="5287122" cy="878839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390" indent="0">
              <a:buNone/>
              <a:defRPr sz="2040" b="1"/>
            </a:lvl2pPr>
            <a:lvl3pPr marL="932779" indent="0">
              <a:buNone/>
              <a:defRPr sz="1836" b="1"/>
            </a:lvl3pPr>
            <a:lvl4pPr marL="1399169" indent="0">
              <a:buNone/>
              <a:defRPr sz="1632" b="1"/>
            </a:lvl4pPr>
            <a:lvl5pPr marL="1865559" indent="0">
              <a:buNone/>
              <a:defRPr sz="1632" b="1"/>
            </a:lvl5pPr>
            <a:lvl6pPr marL="2331949" indent="0">
              <a:buNone/>
              <a:defRPr sz="1632" b="1"/>
            </a:lvl6pPr>
            <a:lvl7pPr marL="2798338" indent="0">
              <a:buNone/>
              <a:defRPr sz="1632" b="1"/>
            </a:lvl7pPr>
            <a:lvl8pPr marL="3264728" indent="0">
              <a:buNone/>
              <a:defRPr sz="1632" b="1"/>
            </a:lvl8pPr>
            <a:lvl9pPr marL="3731118" indent="0">
              <a:buNone/>
              <a:defRPr sz="163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5965" y="2119410"/>
            <a:ext cx="5287122" cy="44828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2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008" y="389467"/>
            <a:ext cx="10726460" cy="6258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5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8" y="487680"/>
            <a:ext cx="4011087" cy="1706880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7122" y="1053254"/>
            <a:ext cx="6295965" cy="5198533"/>
          </a:xfrm>
        </p:spPr>
        <p:txBody>
          <a:bodyPr/>
          <a:lstStyle>
            <a:lvl1pPr>
              <a:defRPr sz="3264"/>
            </a:lvl1pPr>
            <a:lvl2pPr>
              <a:defRPr sz="2856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2040"/>
            </a:lvl6pPr>
            <a:lvl7pPr>
              <a:defRPr sz="2040"/>
            </a:lvl7pPr>
            <a:lvl8pPr>
              <a:defRPr sz="2040"/>
            </a:lvl8pPr>
            <a:lvl9pPr>
              <a:defRPr sz="20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28" y="2194560"/>
            <a:ext cx="4011087" cy="4065694"/>
          </a:xfrm>
        </p:spPr>
        <p:txBody>
          <a:bodyPr/>
          <a:lstStyle>
            <a:lvl1pPr marL="0" indent="0">
              <a:buNone/>
              <a:defRPr sz="1632"/>
            </a:lvl1pPr>
            <a:lvl2pPr marL="466390" indent="0">
              <a:buNone/>
              <a:defRPr sz="1428"/>
            </a:lvl2pPr>
            <a:lvl3pPr marL="932779" indent="0">
              <a:buNone/>
              <a:defRPr sz="1224"/>
            </a:lvl3pPr>
            <a:lvl4pPr marL="1399169" indent="0">
              <a:buNone/>
              <a:defRPr sz="1020"/>
            </a:lvl4pPr>
            <a:lvl5pPr marL="1865559" indent="0">
              <a:buNone/>
              <a:defRPr sz="1020"/>
            </a:lvl5pPr>
            <a:lvl6pPr marL="2331949" indent="0">
              <a:buNone/>
              <a:defRPr sz="1020"/>
            </a:lvl6pPr>
            <a:lvl7pPr marL="2798338" indent="0">
              <a:buNone/>
              <a:defRPr sz="1020"/>
            </a:lvl7pPr>
            <a:lvl8pPr marL="3264728" indent="0">
              <a:buNone/>
              <a:defRPr sz="1020"/>
            </a:lvl8pPr>
            <a:lvl9pPr marL="3731118" indent="0">
              <a:buNone/>
              <a:defRPr sz="10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4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8" y="487680"/>
            <a:ext cx="4011087" cy="1706880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7122" y="1053254"/>
            <a:ext cx="6295965" cy="5198533"/>
          </a:xfrm>
        </p:spPr>
        <p:txBody>
          <a:bodyPr anchor="t"/>
          <a:lstStyle>
            <a:lvl1pPr marL="0" indent="0">
              <a:buNone/>
              <a:defRPr sz="3264"/>
            </a:lvl1pPr>
            <a:lvl2pPr marL="466390" indent="0">
              <a:buNone/>
              <a:defRPr sz="2856"/>
            </a:lvl2pPr>
            <a:lvl3pPr marL="932779" indent="0">
              <a:buNone/>
              <a:defRPr sz="2448"/>
            </a:lvl3pPr>
            <a:lvl4pPr marL="1399169" indent="0">
              <a:buNone/>
              <a:defRPr sz="2040"/>
            </a:lvl4pPr>
            <a:lvl5pPr marL="1865559" indent="0">
              <a:buNone/>
              <a:defRPr sz="2040"/>
            </a:lvl5pPr>
            <a:lvl6pPr marL="2331949" indent="0">
              <a:buNone/>
              <a:defRPr sz="2040"/>
            </a:lvl6pPr>
            <a:lvl7pPr marL="2798338" indent="0">
              <a:buNone/>
              <a:defRPr sz="2040"/>
            </a:lvl7pPr>
            <a:lvl8pPr marL="3264728" indent="0">
              <a:buNone/>
              <a:defRPr sz="2040"/>
            </a:lvl8pPr>
            <a:lvl9pPr marL="3731118" indent="0">
              <a:buNone/>
              <a:defRPr sz="20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28" y="2194560"/>
            <a:ext cx="4011087" cy="4065694"/>
          </a:xfrm>
        </p:spPr>
        <p:txBody>
          <a:bodyPr/>
          <a:lstStyle>
            <a:lvl1pPr marL="0" indent="0">
              <a:buNone/>
              <a:defRPr sz="1632"/>
            </a:lvl1pPr>
            <a:lvl2pPr marL="466390" indent="0">
              <a:buNone/>
              <a:defRPr sz="1428"/>
            </a:lvl2pPr>
            <a:lvl3pPr marL="932779" indent="0">
              <a:buNone/>
              <a:defRPr sz="1224"/>
            </a:lvl3pPr>
            <a:lvl4pPr marL="1399169" indent="0">
              <a:buNone/>
              <a:defRPr sz="1020"/>
            </a:lvl4pPr>
            <a:lvl5pPr marL="1865559" indent="0">
              <a:buNone/>
              <a:defRPr sz="1020"/>
            </a:lvl5pPr>
            <a:lvl6pPr marL="2331949" indent="0">
              <a:buNone/>
              <a:defRPr sz="1020"/>
            </a:lvl6pPr>
            <a:lvl7pPr marL="2798338" indent="0">
              <a:buNone/>
              <a:defRPr sz="1020"/>
            </a:lvl7pPr>
            <a:lvl8pPr marL="3264728" indent="0">
              <a:buNone/>
              <a:defRPr sz="1020"/>
            </a:lvl8pPr>
            <a:lvl9pPr marL="3731118" indent="0">
              <a:buNone/>
              <a:defRPr sz="10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008" y="389467"/>
            <a:ext cx="10726460" cy="783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008" y="1280161"/>
            <a:ext cx="10726460" cy="530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008" y="6780107"/>
            <a:ext cx="279820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51DE-05A3-457C-9051-126A7413932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83" y="6780107"/>
            <a:ext cx="419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260" y="6780107"/>
            <a:ext cx="279820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32779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95" indent="-233195" algn="l" defTabSz="932779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99585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974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364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754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5143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1533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923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4313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390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779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9169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559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949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8338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728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1118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4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360.png"/><Relationship Id="rId15" Type="http://schemas.openxmlformats.org/officeDocument/2006/relationships/image" Target="../media/image460.png"/><Relationship Id="rId10" Type="http://schemas.openxmlformats.org/officeDocument/2006/relationships/image" Target="../media/image41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8.png"/><Relationship Id="rId5" Type="http://schemas.openxmlformats.org/officeDocument/2006/relationships/image" Target="../media/image37.png"/><Relationship Id="rId10" Type="http://schemas.openxmlformats.org/officeDocument/2006/relationships/image" Target="../media/image57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7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39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Manuscript Figures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828661" y="3340665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28661" y="3677261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828661" y="401385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828661" y="435045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141198" y="224054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141489" y="381611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140400" y="417865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141198" y="452920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141536" y="613298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5" idx="6"/>
            <a:endCxn id="119" idx="2"/>
          </p:cNvCxnSpPr>
          <p:nvPr/>
        </p:nvCxnSpPr>
        <p:spPr bwMode="auto">
          <a:xfrm flipV="1">
            <a:off x="4102981" y="2377700"/>
            <a:ext cx="1437181" cy="11001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stCxn id="6" idx="6"/>
            <a:endCxn id="119" idx="2"/>
          </p:cNvCxnSpPr>
          <p:nvPr/>
        </p:nvCxnSpPr>
        <p:spPr bwMode="auto">
          <a:xfrm flipV="1">
            <a:off x="4102981" y="2377700"/>
            <a:ext cx="1437181" cy="14367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6"/>
            <a:endCxn id="119" idx="2"/>
          </p:cNvCxnSpPr>
          <p:nvPr/>
        </p:nvCxnSpPr>
        <p:spPr bwMode="auto">
          <a:xfrm flipV="1">
            <a:off x="4102981" y="2377700"/>
            <a:ext cx="1437181" cy="17733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6"/>
            <a:endCxn id="119" idx="2"/>
          </p:cNvCxnSpPr>
          <p:nvPr/>
        </p:nvCxnSpPr>
        <p:spPr bwMode="auto">
          <a:xfrm flipV="1">
            <a:off x="4102981" y="2377700"/>
            <a:ext cx="1437181" cy="21099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>
            <a:stCxn id="5" idx="6"/>
            <a:endCxn id="120" idx="2"/>
          </p:cNvCxnSpPr>
          <p:nvPr/>
        </p:nvCxnSpPr>
        <p:spPr bwMode="auto">
          <a:xfrm>
            <a:off x="4102981" y="3477825"/>
            <a:ext cx="1437472" cy="4754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>
            <a:stCxn id="6" idx="6"/>
            <a:endCxn id="120" idx="2"/>
          </p:cNvCxnSpPr>
          <p:nvPr/>
        </p:nvCxnSpPr>
        <p:spPr bwMode="auto">
          <a:xfrm>
            <a:off x="4102981" y="3814421"/>
            <a:ext cx="1437472" cy="1388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/>
          <p:cNvCxnSpPr>
            <a:stCxn id="7" idx="6"/>
            <a:endCxn id="120" idx="2"/>
          </p:cNvCxnSpPr>
          <p:nvPr/>
        </p:nvCxnSpPr>
        <p:spPr bwMode="auto">
          <a:xfrm flipV="1">
            <a:off x="4102981" y="3953271"/>
            <a:ext cx="1437472" cy="1977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/>
          <p:cNvCxnSpPr>
            <a:stCxn id="8" idx="6"/>
            <a:endCxn id="120" idx="2"/>
          </p:cNvCxnSpPr>
          <p:nvPr/>
        </p:nvCxnSpPr>
        <p:spPr bwMode="auto">
          <a:xfrm flipV="1">
            <a:off x="4102981" y="3953271"/>
            <a:ext cx="1437472" cy="5343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/>
          <p:cNvCxnSpPr>
            <a:stCxn id="5" idx="6"/>
            <a:endCxn id="121" idx="2"/>
          </p:cNvCxnSpPr>
          <p:nvPr/>
        </p:nvCxnSpPr>
        <p:spPr bwMode="auto">
          <a:xfrm>
            <a:off x="4102981" y="3477825"/>
            <a:ext cx="1436383" cy="8379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Arrow Connector 22"/>
          <p:cNvCxnSpPr>
            <a:stCxn id="5" idx="6"/>
            <a:endCxn id="123" idx="2"/>
          </p:cNvCxnSpPr>
          <p:nvPr/>
        </p:nvCxnSpPr>
        <p:spPr bwMode="auto">
          <a:xfrm>
            <a:off x="4102981" y="3477825"/>
            <a:ext cx="1437181" cy="118853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>
            <a:stCxn id="5" idx="6"/>
            <a:endCxn id="124" idx="2"/>
          </p:cNvCxnSpPr>
          <p:nvPr/>
        </p:nvCxnSpPr>
        <p:spPr bwMode="auto">
          <a:xfrm>
            <a:off x="4102981" y="3477825"/>
            <a:ext cx="1437519" cy="279232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6"/>
            <a:endCxn id="121" idx="2"/>
          </p:cNvCxnSpPr>
          <p:nvPr/>
        </p:nvCxnSpPr>
        <p:spPr bwMode="auto">
          <a:xfrm>
            <a:off x="4102981" y="3814421"/>
            <a:ext cx="1436383" cy="5013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/>
          <p:cNvCxnSpPr>
            <a:stCxn id="7" idx="6"/>
            <a:endCxn id="121" idx="2"/>
          </p:cNvCxnSpPr>
          <p:nvPr/>
        </p:nvCxnSpPr>
        <p:spPr bwMode="auto">
          <a:xfrm>
            <a:off x="4102981" y="4151017"/>
            <a:ext cx="1436383" cy="1648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Straight Arrow Connector 26"/>
          <p:cNvCxnSpPr>
            <a:stCxn id="8" idx="6"/>
            <a:endCxn id="121" idx="2"/>
          </p:cNvCxnSpPr>
          <p:nvPr/>
        </p:nvCxnSpPr>
        <p:spPr bwMode="auto">
          <a:xfrm flipV="1">
            <a:off x="4102981" y="4315817"/>
            <a:ext cx="1436383" cy="1717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/>
          <p:cNvCxnSpPr>
            <a:stCxn id="6" idx="6"/>
            <a:endCxn id="123" idx="2"/>
          </p:cNvCxnSpPr>
          <p:nvPr/>
        </p:nvCxnSpPr>
        <p:spPr bwMode="auto">
          <a:xfrm>
            <a:off x="4102981" y="3814421"/>
            <a:ext cx="1437181" cy="85194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Straight Arrow Connector 28"/>
          <p:cNvCxnSpPr>
            <a:stCxn id="7" idx="6"/>
            <a:endCxn id="123" idx="2"/>
          </p:cNvCxnSpPr>
          <p:nvPr/>
        </p:nvCxnSpPr>
        <p:spPr bwMode="auto">
          <a:xfrm>
            <a:off x="4102981" y="4151017"/>
            <a:ext cx="1437181" cy="5153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6"/>
            <a:endCxn id="123" idx="2"/>
          </p:cNvCxnSpPr>
          <p:nvPr/>
        </p:nvCxnSpPr>
        <p:spPr bwMode="auto">
          <a:xfrm>
            <a:off x="4102981" y="4487613"/>
            <a:ext cx="1437181" cy="17875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6"/>
            <a:endCxn id="124" idx="2"/>
          </p:cNvCxnSpPr>
          <p:nvPr/>
        </p:nvCxnSpPr>
        <p:spPr bwMode="auto">
          <a:xfrm>
            <a:off x="4102981" y="3814421"/>
            <a:ext cx="1437519" cy="245572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Straight Arrow Connector 31"/>
          <p:cNvCxnSpPr>
            <a:stCxn id="7" idx="6"/>
            <a:endCxn id="124" idx="2"/>
          </p:cNvCxnSpPr>
          <p:nvPr/>
        </p:nvCxnSpPr>
        <p:spPr bwMode="auto">
          <a:xfrm>
            <a:off x="4102981" y="4151017"/>
            <a:ext cx="1437519" cy="21191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124" idx="2"/>
          </p:cNvCxnSpPr>
          <p:nvPr/>
        </p:nvCxnSpPr>
        <p:spPr bwMode="auto">
          <a:xfrm>
            <a:off x="4102981" y="4487613"/>
            <a:ext cx="1437519" cy="17825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405740" y="2791857"/>
            <a:ext cx="93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/>
              <a:t>6-Node Input Layer</a:t>
            </a:r>
            <a:endParaRPr lang="en-US" sz="1200" b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8482148" y="2286888"/>
            <a:ext cx="88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8</a:t>
            </a:r>
            <a:r>
              <a:rPr lang="en-US" sz="1200" b="1" u="sng" dirty="0" smtClean="0"/>
              <a:t>-Node Output Layer</a:t>
            </a:r>
            <a:endParaRPr lang="en-US" sz="1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299252" y="3337986"/>
                <a:ext cx="1501127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Temperature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K]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252" y="3337986"/>
                <a:ext cx="1501127" cy="283989"/>
              </a:xfrm>
              <a:prstGeom prst="rect">
                <a:avLst/>
              </a:prstGeom>
              <a:blipFill rotWithShape="0">
                <a:blip r:embed="rId2"/>
                <a:stretch>
                  <a:fillRect r="-407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483444" y="3679895"/>
                <a:ext cx="1316935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Pressure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Pa]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444" y="3679895"/>
                <a:ext cx="1316935" cy="283989"/>
              </a:xfrm>
              <a:prstGeom prst="rect">
                <a:avLst/>
              </a:prstGeom>
              <a:blipFill rotWithShape="0">
                <a:blip r:embed="rId3"/>
                <a:stretch>
                  <a:fillRect r="-46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995814" y="4013857"/>
                <a:ext cx="1820945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Relative Humidity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%]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14" y="4013857"/>
                <a:ext cx="1820945" cy="283989"/>
              </a:xfrm>
              <a:prstGeom prst="rect">
                <a:avLst/>
              </a:prstGeom>
              <a:blipFill rotWithShape="0">
                <a:blip r:embed="rId4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935617" y="4363500"/>
                <a:ext cx="1893044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Wind Speed [m/s]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617" y="4363500"/>
                <a:ext cx="1893044" cy="283989"/>
              </a:xfrm>
              <a:prstGeom prst="rect">
                <a:avLst/>
              </a:prstGeom>
              <a:blipFill rotWithShape="0">
                <a:blip r:embed="rId5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 bwMode="auto">
          <a:xfrm>
            <a:off x="8790035" y="400946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9" idx="6"/>
            <a:endCxn id="42" idx="2"/>
          </p:cNvCxnSpPr>
          <p:nvPr/>
        </p:nvCxnSpPr>
        <p:spPr bwMode="auto">
          <a:xfrm>
            <a:off x="7415518" y="2377700"/>
            <a:ext cx="1374517" cy="17689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Straight Arrow Connector 43"/>
          <p:cNvCxnSpPr>
            <a:stCxn id="12" idx="6"/>
            <a:endCxn id="42" idx="2"/>
          </p:cNvCxnSpPr>
          <p:nvPr/>
        </p:nvCxnSpPr>
        <p:spPr bwMode="auto">
          <a:xfrm flipV="1">
            <a:off x="7415518" y="4146629"/>
            <a:ext cx="1374517" cy="5197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Straight Arrow Connector 44"/>
          <p:cNvCxnSpPr>
            <a:stCxn id="10" idx="6"/>
            <a:endCxn id="42" idx="2"/>
          </p:cNvCxnSpPr>
          <p:nvPr/>
        </p:nvCxnSpPr>
        <p:spPr bwMode="auto">
          <a:xfrm>
            <a:off x="7415809" y="3953271"/>
            <a:ext cx="1374226" cy="1933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/>
          <p:cNvCxnSpPr>
            <a:stCxn id="13" idx="6"/>
            <a:endCxn id="42" idx="2"/>
          </p:cNvCxnSpPr>
          <p:nvPr/>
        </p:nvCxnSpPr>
        <p:spPr bwMode="auto">
          <a:xfrm flipV="1">
            <a:off x="7415856" y="4146629"/>
            <a:ext cx="137417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1" idx="6"/>
            <a:endCxn id="42" idx="2"/>
          </p:cNvCxnSpPr>
          <p:nvPr/>
        </p:nvCxnSpPr>
        <p:spPr bwMode="auto">
          <a:xfrm flipV="1">
            <a:off x="7414720" y="4146629"/>
            <a:ext cx="1375315" cy="1691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7117765" y="2566530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3828661" y="469320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847850" y="4687200"/>
                <a:ext cx="1980811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Solar Irradiance [W/m</a:t>
                </a:r>
                <a:r>
                  <a:rPr lang="en-US" sz="1200" b="1" baseline="30000" dirty="0" smtClean="0"/>
                  <a:t>2</a:t>
                </a:r>
                <a:r>
                  <a:rPr lang="en-US" sz="1200" b="1" dirty="0"/>
                  <a:t>]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850" y="4687200"/>
                <a:ext cx="1980811" cy="283989"/>
              </a:xfrm>
              <a:prstGeom prst="rect">
                <a:avLst/>
              </a:prstGeom>
              <a:blipFill rotWithShape="0">
                <a:blip r:embed="rId6"/>
                <a:stretch>
                  <a:fillRect r="-30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/>
          <p:cNvSpPr/>
          <p:nvPr/>
        </p:nvSpPr>
        <p:spPr bwMode="auto">
          <a:xfrm>
            <a:off x="3828661" y="503065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695450" y="5031000"/>
                <a:ext cx="2133211" cy="304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baseline="30000" dirty="0"/>
                  <a:t> </a:t>
                </a:r>
                <a:r>
                  <a:rPr lang="en-US" sz="1200" b="1" baseline="30000" dirty="0" smtClean="0"/>
                  <a:t> </a:t>
                </a:r>
                <a:r>
                  <a:rPr lang="en-US" sz="1200" b="1" dirty="0" smtClean="0"/>
                  <a:t>Turbulence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450" y="5031000"/>
                <a:ext cx="2133211" cy="304314"/>
              </a:xfrm>
              <a:prstGeom prst="rect">
                <a:avLst/>
              </a:prstGeom>
              <a:blipFill rotWithShape="0"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51" idx="6"/>
            <a:endCxn id="124" idx="2"/>
          </p:cNvCxnSpPr>
          <p:nvPr/>
        </p:nvCxnSpPr>
        <p:spPr bwMode="auto">
          <a:xfrm>
            <a:off x="4102981" y="5167813"/>
            <a:ext cx="1437519" cy="11023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0" name="Straight Arrow Connector 99"/>
          <p:cNvCxnSpPr>
            <a:stCxn id="49" idx="6"/>
            <a:endCxn id="124" idx="2"/>
          </p:cNvCxnSpPr>
          <p:nvPr/>
        </p:nvCxnSpPr>
        <p:spPr bwMode="auto">
          <a:xfrm>
            <a:off x="4102981" y="4830363"/>
            <a:ext cx="1437519" cy="143978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9" name="Straight Arrow Connector 108"/>
          <p:cNvCxnSpPr>
            <a:stCxn id="51" idx="6"/>
            <a:endCxn id="123" idx="2"/>
          </p:cNvCxnSpPr>
          <p:nvPr/>
        </p:nvCxnSpPr>
        <p:spPr bwMode="auto">
          <a:xfrm flipV="1">
            <a:off x="4102981" y="4666364"/>
            <a:ext cx="1437181" cy="50144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2" name="Straight Arrow Connector 111"/>
          <p:cNvCxnSpPr>
            <a:stCxn id="51" idx="6"/>
            <a:endCxn id="121" idx="2"/>
          </p:cNvCxnSpPr>
          <p:nvPr/>
        </p:nvCxnSpPr>
        <p:spPr bwMode="auto">
          <a:xfrm flipV="1">
            <a:off x="4102981" y="4315817"/>
            <a:ext cx="1436383" cy="8519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5" name="Straight Arrow Connector 114"/>
          <p:cNvCxnSpPr>
            <a:stCxn id="51" idx="6"/>
            <a:endCxn id="120" idx="2"/>
          </p:cNvCxnSpPr>
          <p:nvPr/>
        </p:nvCxnSpPr>
        <p:spPr bwMode="auto">
          <a:xfrm flipV="1">
            <a:off x="4102981" y="3953271"/>
            <a:ext cx="1437472" cy="12145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8" name="Straight Arrow Connector 117"/>
          <p:cNvCxnSpPr>
            <a:stCxn id="51" idx="6"/>
            <a:endCxn id="119" idx="2"/>
          </p:cNvCxnSpPr>
          <p:nvPr/>
        </p:nvCxnSpPr>
        <p:spPr bwMode="auto">
          <a:xfrm flipV="1">
            <a:off x="4102981" y="2377700"/>
            <a:ext cx="1437181" cy="27901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2" name="Straight Arrow Connector 121"/>
          <p:cNvCxnSpPr>
            <a:stCxn id="49" idx="6"/>
            <a:endCxn id="123" idx="2"/>
          </p:cNvCxnSpPr>
          <p:nvPr/>
        </p:nvCxnSpPr>
        <p:spPr bwMode="auto">
          <a:xfrm flipV="1">
            <a:off x="4102981" y="4666364"/>
            <a:ext cx="1437181" cy="16399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Straight Arrow Connector 124"/>
          <p:cNvCxnSpPr>
            <a:stCxn id="49" idx="6"/>
            <a:endCxn id="121" idx="2"/>
          </p:cNvCxnSpPr>
          <p:nvPr/>
        </p:nvCxnSpPr>
        <p:spPr bwMode="auto">
          <a:xfrm flipV="1">
            <a:off x="4102981" y="4315817"/>
            <a:ext cx="1436383" cy="5145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" name="Straight Arrow Connector 127"/>
          <p:cNvCxnSpPr>
            <a:stCxn id="49" idx="6"/>
            <a:endCxn id="120" idx="2"/>
          </p:cNvCxnSpPr>
          <p:nvPr/>
        </p:nvCxnSpPr>
        <p:spPr bwMode="auto">
          <a:xfrm flipV="1">
            <a:off x="4102981" y="3953271"/>
            <a:ext cx="1437472" cy="8770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1" name="Straight Arrow Connector 130"/>
          <p:cNvCxnSpPr>
            <a:stCxn id="49" idx="6"/>
            <a:endCxn id="119" idx="2"/>
          </p:cNvCxnSpPr>
          <p:nvPr/>
        </p:nvCxnSpPr>
        <p:spPr bwMode="auto">
          <a:xfrm flipV="1">
            <a:off x="4102981" y="2377700"/>
            <a:ext cx="1437181" cy="24526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9" name="TextBox 168"/>
          <p:cNvSpPr txBox="1"/>
          <p:nvPr/>
        </p:nvSpPr>
        <p:spPr>
          <a:xfrm>
            <a:off x="7118056" y="4871288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  <a:endParaRPr lang="en-US" sz="1200" b="1" dirty="0" smtClean="0"/>
          </a:p>
        </p:txBody>
      </p:sp>
      <p:sp>
        <p:nvSpPr>
          <p:cNvPr id="170" name="Oval 169"/>
          <p:cNvSpPr/>
          <p:nvPr/>
        </p:nvSpPr>
        <p:spPr bwMode="auto">
          <a:xfrm>
            <a:off x="8790035" y="367189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8796723" y="435229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8796723" y="4690644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8790035" y="3338051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8792615" y="5028998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8790373" y="299545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2" name="Straight Arrow Connector 271"/>
          <p:cNvCxnSpPr>
            <a:stCxn id="13" idx="6"/>
            <a:endCxn id="174" idx="2"/>
          </p:cNvCxnSpPr>
          <p:nvPr/>
        </p:nvCxnSpPr>
        <p:spPr bwMode="auto">
          <a:xfrm flipV="1">
            <a:off x="7415856" y="5166158"/>
            <a:ext cx="1376759" cy="110399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5" name="Straight Arrow Connector 274"/>
          <p:cNvCxnSpPr>
            <a:stCxn id="13" idx="6"/>
            <a:endCxn id="172" idx="2"/>
          </p:cNvCxnSpPr>
          <p:nvPr/>
        </p:nvCxnSpPr>
        <p:spPr bwMode="auto">
          <a:xfrm flipV="1">
            <a:off x="7415856" y="4827804"/>
            <a:ext cx="1380867" cy="144234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8" name="Straight Arrow Connector 277"/>
          <p:cNvCxnSpPr>
            <a:stCxn id="13" idx="6"/>
            <a:endCxn id="171" idx="2"/>
          </p:cNvCxnSpPr>
          <p:nvPr/>
        </p:nvCxnSpPr>
        <p:spPr bwMode="auto">
          <a:xfrm flipV="1">
            <a:off x="7415856" y="4489450"/>
            <a:ext cx="1380867" cy="178069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1" name="Straight Arrow Connector 280"/>
          <p:cNvCxnSpPr>
            <a:stCxn id="13" idx="6"/>
            <a:endCxn id="42" idx="2"/>
          </p:cNvCxnSpPr>
          <p:nvPr/>
        </p:nvCxnSpPr>
        <p:spPr bwMode="auto">
          <a:xfrm flipV="1">
            <a:off x="7415856" y="4146629"/>
            <a:ext cx="137417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5" name="Straight Arrow Connector 284"/>
          <p:cNvCxnSpPr>
            <a:stCxn id="13" idx="6"/>
            <a:endCxn id="170" idx="2"/>
          </p:cNvCxnSpPr>
          <p:nvPr/>
        </p:nvCxnSpPr>
        <p:spPr bwMode="auto">
          <a:xfrm flipV="1">
            <a:off x="7415856" y="3809057"/>
            <a:ext cx="1374179" cy="246109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8" name="Straight Arrow Connector 287"/>
          <p:cNvCxnSpPr>
            <a:stCxn id="13" idx="6"/>
            <a:endCxn id="173" idx="2"/>
          </p:cNvCxnSpPr>
          <p:nvPr/>
        </p:nvCxnSpPr>
        <p:spPr bwMode="auto">
          <a:xfrm flipV="1">
            <a:off x="7415856" y="3475211"/>
            <a:ext cx="1374179" cy="279493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0" name="Straight Arrow Connector 289"/>
          <p:cNvCxnSpPr>
            <a:stCxn id="13" idx="6"/>
            <a:endCxn id="175" idx="2"/>
          </p:cNvCxnSpPr>
          <p:nvPr/>
        </p:nvCxnSpPr>
        <p:spPr bwMode="auto">
          <a:xfrm flipV="1">
            <a:off x="7415856" y="3132617"/>
            <a:ext cx="1374517" cy="31375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5" name="Straight Arrow Connector 294"/>
          <p:cNvCxnSpPr>
            <a:stCxn id="12" idx="6"/>
            <a:endCxn id="174" idx="2"/>
          </p:cNvCxnSpPr>
          <p:nvPr/>
        </p:nvCxnSpPr>
        <p:spPr bwMode="auto">
          <a:xfrm>
            <a:off x="7415518" y="4666364"/>
            <a:ext cx="1377097" cy="49979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8" name="Straight Arrow Connector 297"/>
          <p:cNvCxnSpPr>
            <a:stCxn id="12" idx="6"/>
            <a:endCxn id="172" idx="2"/>
          </p:cNvCxnSpPr>
          <p:nvPr/>
        </p:nvCxnSpPr>
        <p:spPr bwMode="auto">
          <a:xfrm>
            <a:off x="7415518" y="4666364"/>
            <a:ext cx="1381205" cy="1614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0" name="Straight Arrow Connector 299"/>
          <p:cNvCxnSpPr>
            <a:stCxn id="12" idx="6"/>
            <a:endCxn id="171" idx="2"/>
          </p:cNvCxnSpPr>
          <p:nvPr/>
        </p:nvCxnSpPr>
        <p:spPr bwMode="auto">
          <a:xfrm flipV="1">
            <a:off x="7415518" y="4489450"/>
            <a:ext cx="1381205" cy="1769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2" name="Straight Arrow Connector 301"/>
          <p:cNvCxnSpPr>
            <a:stCxn id="12" idx="6"/>
            <a:endCxn id="170" idx="2"/>
          </p:cNvCxnSpPr>
          <p:nvPr/>
        </p:nvCxnSpPr>
        <p:spPr bwMode="auto">
          <a:xfrm flipV="1">
            <a:off x="7415518" y="3809057"/>
            <a:ext cx="1374517" cy="8573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4" name="Straight Arrow Connector 303"/>
          <p:cNvCxnSpPr>
            <a:stCxn id="12" idx="6"/>
            <a:endCxn id="173" idx="2"/>
          </p:cNvCxnSpPr>
          <p:nvPr/>
        </p:nvCxnSpPr>
        <p:spPr bwMode="auto">
          <a:xfrm flipV="1">
            <a:off x="7415518" y="3475211"/>
            <a:ext cx="1374517" cy="119115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6" name="Straight Arrow Connector 305"/>
          <p:cNvCxnSpPr>
            <a:stCxn id="12" idx="6"/>
            <a:endCxn id="175" idx="2"/>
          </p:cNvCxnSpPr>
          <p:nvPr/>
        </p:nvCxnSpPr>
        <p:spPr bwMode="auto">
          <a:xfrm flipV="1">
            <a:off x="7415518" y="3132617"/>
            <a:ext cx="1374855" cy="15337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3" name="Straight Arrow Connector 312"/>
          <p:cNvCxnSpPr>
            <a:stCxn id="11" idx="6"/>
            <a:endCxn id="171" idx="2"/>
          </p:cNvCxnSpPr>
          <p:nvPr/>
        </p:nvCxnSpPr>
        <p:spPr bwMode="auto">
          <a:xfrm>
            <a:off x="7414720" y="4315817"/>
            <a:ext cx="1382003" cy="1736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6" name="Straight Arrow Connector 315"/>
          <p:cNvCxnSpPr>
            <a:stCxn id="11" idx="6"/>
            <a:endCxn id="172" idx="2"/>
          </p:cNvCxnSpPr>
          <p:nvPr/>
        </p:nvCxnSpPr>
        <p:spPr bwMode="auto">
          <a:xfrm>
            <a:off x="7414720" y="4315817"/>
            <a:ext cx="1382003" cy="5119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9" name="Straight Arrow Connector 318"/>
          <p:cNvCxnSpPr>
            <a:stCxn id="11" idx="6"/>
            <a:endCxn id="174" idx="2"/>
          </p:cNvCxnSpPr>
          <p:nvPr/>
        </p:nvCxnSpPr>
        <p:spPr bwMode="auto">
          <a:xfrm>
            <a:off x="7414720" y="4315817"/>
            <a:ext cx="1377895" cy="85034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2" name="Straight Arrow Connector 321"/>
          <p:cNvCxnSpPr>
            <a:stCxn id="11" idx="6"/>
            <a:endCxn id="170" idx="2"/>
          </p:cNvCxnSpPr>
          <p:nvPr/>
        </p:nvCxnSpPr>
        <p:spPr bwMode="auto">
          <a:xfrm flipV="1">
            <a:off x="7414720" y="3809057"/>
            <a:ext cx="1375315" cy="5067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5" name="Straight Arrow Connector 324"/>
          <p:cNvCxnSpPr>
            <a:stCxn id="11" idx="6"/>
            <a:endCxn id="173" idx="2"/>
          </p:cNvCxnSpPr>
          <p:nvPr/>
        </p:nvCxnSpPr>
        <p:spPr bwMode="auto">
          <a:xfrm flipV="1">
            <a:off x="7414720" y="3475211"/>
            <a:ext cx="1375315" cy="84060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8" name="Straight Arrow Connector 327"/>
          <p:cNvCxnSpPr>
            <a:stCxn id="11" idx="6"/>
            <a:endCxn id="175" idx="2"/>
          </p:cNvCxnSpPr>
          <p:nvPr/>
        </p:nvCxnSpPr>
        <p:spPr bwMode="auto">
          <a:xfrm flipV="1">
            <a:off x="7414720" y="3132617"/>
            <a:ext cx="1375653" cy="11832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1" name="Straight Arrow Connector 330"/>
          <p:cNvCxnSpPr>
            <a:stCxn id="10" idx="6"/>
            <a:endCxn id="175" idx="2"/>
          </p:cNvCxnSpPr>
          <p:nvPr/>
        </p:nvCxnSpPr>
        <p:spPr bwMode="auto">
          <a:xfrm flipV="1">
            <a:off x="7415809" y="3132617"/>
            <a:ext cx="1374564" cy="8206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4" name="Straight Arrow Connector 333"/>
          <p:cNvCxnSpPr>
            <a:stCxn id="10" idx="6"/>
            <a:endCxn id="173" idx="2"/>
          </p:cNvCxnSpPr>
          <p:nvPr/>
        </p:nvCxnSpPr>
        <p:spPr bwMode="auto">
          <a:xfrm flipV="1">
            <a:off x="7415809" y="3475211"/>
            <a:ext cx="1374226" cy="4780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7" name="Straight Arrow Connector 336"/>
          <p:cNvCxnSpPr>
            <a:stCxn id="10" idx="6"/>
            <a:endCxn id="170" idx="2"/>
          </p:cNvCxnSpPr>
          <p:nvPr/>
        </p:nvCxnSpPr>
        <p:spPr bwMode="auto">
          <a:xfrm flipV="1">
            <a:off x="7415809" y="3809057"/>
            <a:ext cx="1374226" cy="1442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0" name="Straight Arrow Connector 339"/>
          <p:cNvCxnSpPr>
            <a:stCxn id="10" idx="6"/>
            <a:endCxn id="171" idx="2"/>
          </p:cNvCxnSpPr>
          <p:nvPr/>
        </p:nvCxnSpPr>
        <p:spPr bwMode="auto">
          <a:xfrm>
            <a:off x="7415809" y="3953271"/>
            <a:ext cx="1380914" cy="53617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3" name="Straight Arrow Connector 342"/>
          <p:cNvCxnSpPr>
            <a:stCxn id="10" idx="6"/>
            <a:endCxn id="172" idx="2"/>
          </p:cNvCxnSpPr>
          <p:nvPr/>
        </p:nvCxnSpPr>
        <p:spPr bwMode="auto">
          <a:xfrm>
            <a:off x="7415809" y="3953271"/>
            <a:ext cx="1380914" cy="8745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6" name="Straight Arrow Connector 345"/>
          <p:cNvCxnSpPr>
            <a:stCxn id="10" idx="6"/>
            <a:endCxn id="174" idx="2"/>
          </p:cNvCxnSpPr>
          <p:nvPr/>
        </p:nvCxnSpPr>
        <p:spPr bwMode="auto">
          <a:xfrm>
            <a:off x="7415809" y="3953271"/>
            <a:ext cx="1376806" cy="12128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9" name="Straight Arrow Connector 348"/>
          <p:cNvCxnSpPr>
            <a:stCxn id="9" idx="6"/>
            <a:endCxn id="175" idx="2"/>
          </p:cNvCxnSpPr>
          <p:nvPr/>
        </p:nvCxnSpPr>
        <p:spPr bwMode="auto">
          <a:xfrm>
            <a:off x="7415518" y="2377700"/>
            <a:ext cx="1374855" cy="7549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2" name="Straight Arrow Connector 351"/>
          <p:cNvCxnSpPr>
            <a:stCxn id="9" idx="6"/>
            <a:endCxn id="173" idx="2"/>
          </p:cNvCxnSpPr>
          <p:nvPr/>
        </p:nvCxnSpPr>
        <p:spPr bwMode="auto">
          <a:xfrm>
            <a:off x="7415518" y="2377700"/>
            <a:ext cx="1374517" cy="109751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5" name="Straight Arrow Connector 354"/>
          <p:cNvCxnSpPr>
            <a:stCxn id="9" idx="6"/>
            <a:endCxn id="170" idx="2"/>
          </p:cNvCxnSpPr>
          <p:nvPr/>
        </p:nvCxnSpPr>
        <p:spPr bwMode="auto">
          <a:xfrm>
            <a:off x="7415518" y="2377700"/>
            <a:ext cx="1374517" cy="143135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7" name="Straight Arrow Connector 356"/>
          <p:cNvCxnSpPr>
            <a:stCxn id="9" idx="6"/>
            <a:endCxn id="171" idx="2"/>
          </p:cNvCxnSpPr>
          <p:nvPr/>
        </p:nvCxnSpPr>
        <p:spPr bwMode="auto">
          <a:xfrm>
            <a:off x="7415518" y="2377700"/>
            <a:ext cx="1381205" cy="21117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9" name="Straight Arrow Connector 358"/>
          <p:cNvCxnSpPr>
            <a:stCxn id="9" idx="6"/>
            <a:endCxn id="172" idx="2"/>
          </p:cNvCxnSpPr>
          <p:nvPr/>
        </p:nvCxnSpPr>
        <p:spPr bwMode="auto">
          <a:xfrm>
            <a:off x="7415518" y="2377700"/>
            <a:ext cx="1381205" cy="245010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1" name="Straight Arrow Connector 360"/>
          <p:cNvCxnSpPr>
            <a:stCxn id="9" idx="6"/>
            <a:endCxn id="174" idx="2"/>
          </p:cNvCxnSpPr>
          <p:nvPr/>
        </p:nvCxnSpPr>
        <p:spPr bwMode="auto">
          <a:xfrm>
            <a:off x="7415518" y="2377700"/>
            <a:ext cx="1377097" cy="27884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9" name="TextBox 368"/>
          <p:cNvSpPr txBox="1"/>
          <p:nvPr/>
        </p:nvSpPr>
        <p:spPr>
          <a:xfrm>
            <a:off x="6679830" y="1556050"/>
            <a:ext cx="1195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Recurrent Layer</a:t>
            </a:r>
            <a:endParaRPr lang="en-US" sz="1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/>
              <p:cNvSpPr txBox="1"/>
              <p:nvPr/>
            </p:nvSpPr>
            <p:spPr>
              <a:xfrm>
                <a:off x="9105901" y="3325412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r>
                  <a:rPr lang="en-US" sz="1200" b="1" baseline="30000" dirty="0" smtClean="0"/>
                  <a:t>nd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1" name="TextBox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1" y="3325412"/>
                <a:ext cx="1644650" cy="300788"/>
              </a:xfrm>
              <a:prstGeom prst="rect">
                <a:avLst/>
              </a:prstGeom>
              <a:blipFill rotWithShape="0">
                <a:blip r:embed="rId8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9105901" y="2977999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1" y="2977999"/>
                <a:ext cx="1644650" cy="300788"/>
              </a:xfrm>
              <a:prstGeom prst="rect">
                <a:avLst/>
              </a:prstGeom>
              <a:blipFill rotWithShape="0">
                <a:blip r:embed="rId9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/>
              <p:cNvSpPr txBox="1"/>
              <p:nvPr/>
            </p:nvSpPr>
            <p:spPr>
              <a:xfrm>
                <a:off x="9105901" y="366135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r>
                  <a:rPr lang="en-US" sz="1200" b="1" baseline="30000" dirty="0" smtClean="0"/>
                  <a:t>rd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3" name="TextBox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1" y="3661355"/>
                <a:ext cx="1644650" cy="300788"/>
              </a:xfrm>
              <a:prstGeom prst="rect">
                <a:avLst/>
              </a:prstGeom>
              <a:blipFill rotWithShape="0">
                <a:blip r:embed="rId10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9105901" y="3998412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4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1" y="3998412"/>
                <a:ext cx="1644650" cy="300788"/>
              </a:xfrm>
              <a:prstGeom prst="rect">
                <a:avLst/>
              </a:prstGeom>
              <a:blipFill rotWithShape="0">
                <a:blip r:embed="rId11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TextBox 374"/>
              <p:cNvSpPr txBox="1"/>
              <p:nvPr/>
            </p:nvSpPr>
            <p:spPr>
              <a:xfrm>
                <a:off x="9118601" y="433990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5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5" name="TextBox 3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01" y="4339905"/>
                <a:ext cx="1644650" cy="300788"/>
              </a:xfrm>
              <a:prstGeom prst="rect">
                <a:avLst/>
              </a:prstGeom>
              <a:blipFill rotWithShape="0">
                <a:blip r:embed="rId12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/>
              <p:cNvSpPr txBox="1"/>
              <p:nvPr/>
            </p:nvSpPr>
            <p:spPr>
              <a:xfrm>
                <a:off x="9118601" y="4677304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6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6" name="TextBox 3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01" y="4677304"/>
                <a:ext cx="1644650" cy="300788"/>
              </a:xfrm>
              <a:prstGeom prst="rect">
                <a:avLst/>
              </a:prstGeom>
              <a:blipFill rotWithShape="0">
                <a:blip r:embed="rId13"/>
                <a:stretch>
                  <a:fillRect l="-37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/>
              <p:cNvSpPr txBox="1"/>
              <p:nvPr/>
            </p:nvSpPr>
            <p:spPr>
              <a:xfrm>
                <a:off x="9112251" y="5015018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7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7" name="TextBox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51" y="5015018"/>
                <a:ext cx="1644650" cy="300788"/>
              </a:xfrm>
              <a:prstGeom prst="rect">
                <a:avLst/>
              </a:prstGeom>
              <a:blipFill rotWithShape="0">
                <a:blip r:embed="rId14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" name="Oval 377"/>
          <p:cNvSpPr/>
          <p:nvPr/>
        </p:nvSpPr>
        <p:spPr bwMode="auto">
          <a:xfrm>
            <a:off x="8786265" y="537272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/>
              <p:cNvSpPr txBox="1"/>
              <p:nvPr/>
            </p:nvSpPr>
            <p:spPr>
              <a:xfrm>
                <a:off x="9099551" y="5358740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8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9" name="TextBox 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551" y="5358740"/>
                <a:ext cx="1644650" cy="300788"/>
              </a:xfrm>
              <a:prstGeom prst="rect">
                <a:avLst/>
              </a:prstGeom>
              <a:blipFill rotWithShape="0">
                <a:blip r:embed="rId15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0" name="Straight Arrow Connector 379"/>
          <p:cNvCxnSpPr>
            <a:stCxn id="9" idx="6"/>
            <a:endCxn id="378" idx="2"/>
          </p:cNvCxnSpPr>
          <p:nvPr/>
        </p:nvCxnSpPr>
        <p:spPr bwMode="auto">
          <a:xfrm>
            <a:off x="7415518" y="2377700"/>
            <a:ext cx="1370747" cy="313218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2" name="Straight Arrow Connector 381"/>
          <p:cNvCxnSpPr>
            <a:stCxn id="10" idx="6"/>
            <a:endCxn id="378" idx="2"/>
          </p:cNvCxnSpPr>
          <p:nvPr/>
        </p:nvCxnSpPr>
        <p:spPr bwMode="auto">
          <a:xfrm>
            <a:off x="7415809" y="3953271"/>
            <a:ext cx="1370456" cy="155660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4" name="Straight Arrow Connector 383"/>
          <p:cNvCxnSpPr>
            <a:stCxn id="11" idx="6"/>
            <a:endCxn id="378" idx="2"/>
          </p:cNvCxnSpPr>
          <p:nvPr/>
        </p:nvCxnSpPr>
        <p:spPr bwMode="auto">
          <a:xfrm>
            <a:off x="7414720" y="4315817"/>
            <a:ext cx="1371545" cy="11940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6" name="Straight Arrow Connector 385"/>
          <p:cNvCxnSpPr>
            <a:stCxn id="12" idx="6"/>
            <a:endCxn id="378" idx="2"/>
          </p:cNvCxnSpPr>
          <p:nvPr/>
        </p:nvCxnSpPr>
        <p:spPr bwMode="auto">
          <a:xfrm>
            <a:off x="7415518" y="4666364"/>
            <a:ext cx="1370747" cy="84351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8" name="Straight Arrow Connector 387"/>
          <p:cNvCxnSpPr>
            <a:stCxn id="13" idx="6"/>
            <a:endCxn id="378" idx="2"/>
          </p:cNvCxnSpPr>
          <p:nvPr/>
        </p:nvCxnSpPr>
        <p:spPr bwMode="auto">
          <a:xfrm flipV="1">
            <a:off x="7415856" y="5509880"/>
            <a:ext cx="1370409" cy="76026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Multi-Layer RNN Nodal Architecture</a:t>
            </a:r>
            <a:endParaRPr lang="en-US" dirty="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819900" y="2328010"/>
            <a:ext cx="32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7415518" y="2333250"/>
            <a:ext cx="319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7719189" y="2053690"/>
            <a:ext cx="0" cy="27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6819900" y="2047379"/>
            <a:ext cx="9155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6830189" y="2047379"/>
            <a:ext cx="0" cy="27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 bwMode="auto">
          <a:xfrm>
            <a:off x="5540162" y="224054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5540453" y="381611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5539364" y="417865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5540162" y="452920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4" name="Oval 123"/>
          <p:cNvSpPr/>
          <p:nvPr/>
        </p:nvSpPr>
        <p:spPr bwMode="auto">
          <a:xfrm>
            <a:off x="5540500" y="613298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16729" y="2566530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517020" y="4871288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  <a:endParaRPr lang="en-US" sz="1200" b="1" dirty="0" smtClean="0"/>
          </a:p>
        </p:txBody>
      </p:sp>
      <p:sp>
        <p:nvSpPr>
          <p:cNvPr id="129" name="TextBox 128"/>
          <p:cNvSpPr txBox="1"/>
          <p:nvPr/>
        </p:nvSpPr>
        <p:spPr>
          <a:xfrm>
            <a:off x="5078794" y="1556050"/>
            <a:ext cx="1195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Recurrent Layer</a:t>
            </a:r>
            <a:endParaRPr lang="en-US" sz="1200" b="1" u="sng" dirty="0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218864" y="2321660"/>
            <a:ext cx="32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814482" y="2326900"/>
            <a:ext cx="319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118153" y="2047340"/>
            <a:ext cx="0" cy="27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218864" y="2041029"/>
            <a:ext cx="9155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229153" y="2041029"/>
            <a:ext cx="0" cy="27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/>
          <p:cNvCxnSpPr>
            <a:stCxn id="124" idx="6"/>
            <a:endCxn id="13" idx="2"/>
          </p:cNvCxnSpPr>
          <p:nvPr/>
        </p:nvCxnSpPr>
        <p:spPr bwMode="auto">
          <a:xfrm>
            <a:off x="5814820" y="6270148"/>
            <a:ext cx="1326716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3" name="Straight Arrow Connector 392"/>
          <p:cNvCxnSpPr>
            <a:stCxn id="123" idx="6"/>
            <a:endCxn id="13" idx="2"/>
          </p:cNvCxnSpPr>
          <p:nvPr/>
        </p:nvCxnSpPr>
        <p:spPr bwMode="auto">
          <a:xfrm>
            <a:off x="5814482" y="4666364"/>
            <a:ext cx="1327054" cy="16037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8" name="Straight Arrow Connector 397"/>
          <p:cNvCxnSpPr>
            <a:stCxn id="121" idx="6"/>
            <a:endCxn id="13" idx="2"/>
          </p:cNvCxnSpPr>
          <p:nvPr/>
        </p:nvCxnSpPr>
        <p:spPr bwMode="auto">
          <a:xfrm>
            <a:off x="5813684" y="4315817"/>
            <a:ext cx="1327852" cy="19543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0" name="Straight Arrow Connector 399"/>
          <p:cNvCxnSpPr>
            <a:stCxn id="120" idx="6"/>
            <a:endCxn id="13" idx="2"/>
          </p:cNvCxnSpPr>
          <p:nvPr/>
        </p:nvCxnSpPr>
        <p:spPr bwMode="auto">
          <a:xfrm>
            <a:off x="5814773" y="3953271"/>
            <a:ext cx="1326763" cy="231687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2" name="Straight Arrow Connector 401"/>
          <p:cNvCxnSpPr>
            <a:stCxn id="119" idx="6"/>
            <a:endCxn id="13" idx="2"/>
          </p:cNvCxnSpPr>
          <p:nvPr/>
        </p:nvCxnSpPr>
        <p:spPr bwMode="auto">
          <a:xfrm>
            <a:off x="5814482" y="2377700"/>
            <a:ext cx="1327054" cy="389244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7" name="Straight Arrow Connector 406"/>
          <p:cNvCxnSpPr>
            <a:stCxn id="124" idx="6"/>
            <a:endCxn id="12" idx="2"/>
          </p:cNvCxnSpPr>
          <p:nvPr/>
        </p:nvCxnSpPr>
        <p:spPr bwMode="auto">
          <a:xfrm flipV="1">
            <a:off x="5814820" y="4666364"/>
            <a:ext cx="1326378" cy="16037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10" name="Straight Arrow Connector 409"/>
          <p:cNvCxnSpPr>
            <a:stCxn id="121" idx="6"/>
            <a:endCxn id="12" idx="2"/>
          </p:cNvCxnSpPr>
          <p:nvPr/>
        </p:nvCxnSpPr>
        <p:spPr bwMode="auto">
          <a:xfrm>
            <a:off x="5813684" y="4315817"/>
            <a:ext cx="1327514" cy="3505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12" name="Straight Arrow Connector 411"/>
          <p:cNvCxnSpPr>
            <a:stCxn id="123" idx="6"/>
            <a:endCxn id="12" idx="2"/>
          </p:cNvCxnSpPr>
          <p:nvPr/>
        </p:nvCxnSpPr>
        <p:spPr bwMode="auto">
          <a:xfrm>
            <a:off x="5814482" y="4666364"/>
            <a:ext cx="1326716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16" name="Straight Arrow Connector 415"/>
          <p:cNvCxnSpPr>
            <a:stCxn id="120" idx="6"/>
            <a:endCxn id="12" idx="2"/>
          </p:cNvCxnSpPr>
          <p:nvPr/>
        </p:nvCxnSpPr>
        <p:spPr bwMode="auto">
          <a:xfrm>
            <a:off x="5814773" y="3953271"/>
            <a:ext cx="1326425" cy="71309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19" name="Straight Arrow Connector 418"/>
          <p:cNvCxnSpPr>
            <a:stCxn id="119" idx="6"/>
            <a:endCxn id="12" idx="2"/>
          </p:cNvCxnSpPr>
          <p:nvPr/>
        </p:nvCxnSpPr>
        <p:spPr bwMode="auto">
          <a:xfrm>
            <a:off x="5814482" y="2377700"/>
            <a:ext cx="1326716" cy="228866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2" name="Straight Arrow Connector 421"/>
          <p:cNvCxnSpPr>
            <a:stCxn id="124" idx="6"/>
            <a:endCxn id="11" idx="2"/>
          </p:cNvCxnSpPr>
          <p:nvPr/>
        </p:nvCxnSpPr>
        <p:spPr bwMode="auto">
          <a:xfrm flipV="1">
            <a:off x="5814820" y="4315817"/>
            <a:ext cx="1325580" cy="19543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5" name="Straight Arrow Connector 424"/>
          <p:cNvCxnSpPr>
            <a:stCxn id="124" idx="6"/>
            <a:endCxn id="10" idx="2"/>
          </p:cNvCxnSpPr>
          <p:nvPr/>
        </p:nvCxnSpPr>
        <p:spPr bwMode="auto">
          <a:xfrm flipV="1">
            <a:off x="5814820" y="3953271"/>
            <a:ext cx="1326669" cy="231687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8" name="Straight Arrow Connector 427"/>
          <p:cNvCxnSpPr>
            <a:stCxn id="124" idx="6"/>
            <a:endCxn id="9" idx="2"/>
          </p:cNvCxnSpPr>
          <p:nvPr/>
        </p:nvCxnSpPr>
        <p:spPr bwMode="auto">
          <a:xfrm flipV="1">
            <a:off x="5814820" y="2377700"/>
            <a:ext cx="1326378" cy="389244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1" name="Straight Arrow Connector 430"/>
          <p:cNvCxnSpPr>
            <a:stCxn id="123" idx="6"/>
            <a:endCxn id="11" idx="2"/>
          </p:cNvCxnSpPr>
          <p:nvPr/>
        </p:nvCxnSpPr>
        <p:spPr bwMode="auto">
          <a:xfrm flipV="1">
            <a:off x="5814482" y="4315817"/>
            <a:ext cx="1325918" cy="3505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4" name="Straight Arrow Connector 433"/>
          <p:cNvCxnSpPr>
            <a:stCxn id="123" idx="6"/>
            <a:endCxn id="10" idx="2"/>
          </p:cNvCxnSpPr>
          <p:nvPr/>
        </p:nvCxnSpPr>
        <p:spPr bwMode="auto">
          <a:xfrm flipV="1">
            <a:off x="5814482" y="3953271"/>
            <a:ext cx="1327007" cy="71309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8" name="Straight Arrow Connector 437"/>
          <p:cNvCxnSpPr>
            <a:stCxn id="123" idx="6"/>
            <a:endCxn id="9" idx="2"/>
          </p:cNvCxnSpPr>
          <p:nvPr/>
        </p:nvCxnSpPr>
        <p:spPr bwMode="auto">
          <a:xfrm flipV="1">
            <a:off x="5814482" y="2377700"/>
            <a:ext cx="1326716" cy="228866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1" name="Straight Arrow Connector 440"/>
          <p:cNvCxnSpPr>
            <a:stCxn id="121" idx="6"/>
            <a:endCxn id="11" idx="2"/>
          </p:cNvCxnSpPr>
          <p:nvPr/>
        </p:nvCxnSpPr>
        <p:spPr bwMode="auto">
          <a:xfrm>
            <a:off x="5813684" y="4315817"/>
            <a:ext cx="1326716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4" name="Straight Arrow Connector 443"/>
          <p:cNvCxnSpPr>
            <a:stCxn id="121" idx="6"/>
            <a:endCxn id="9" idx="2"/>
          </p:cNvCxnSpPr>
          <p:nvPr/>
        </p:nvCxnSpPr>
        <p:spPr bwMode="auto">
          <a:xfrm flipV="1">
            <a:off x="5813684" y="2377700"/>
            <a:ext cx="1327514" cy="19381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7" name="Straight Arrow Connector 446"/>
          <p:cNvCxnSpPr>
            <a:stCxn id="120" idx="6"/>
            <a:endCxn id="9" idx="2"/>
          </p:cNvCxnSpPr>
          <p:nvPr/>
        </p:nvCxnSpPr>
        <p:spPr bwMode="auto">
          <a:xfrm flipV="1">
            <a:off x="5814773" y="2377700"/>
            <a:ext cx="1326425" cy="15755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0" name="Straight Arrow Connector 449"/>
          <p:cNvCxnSpPr>
            <a:stCxn id="120" idx="6"/>
            <a:endCxn id="10" idx="2"/>
          </p:cNvCxnSpPr>
          <p:nvPr/>
        </p:nvCxnSpPr>
        <p:spPr bwMode="auto">
          <a:xfrm>
            <a:off x="5814773" y="3953271"/>
            <a:ext cx="1326716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3" name="Straight Arrow Connector 452"/>
          <p:cNvCxnSpPr>
            <a:stCxn id="120" idx="6"/>
            <a:endCxn id="11" idx="2"/>
          </p:cNvCxnSpPr>
          <p:nvPr/>
        </p:nvCxnSpPr>
        <p:spPr bwMode="auto">
          <a:xfrm>
            <a:off x="5814773" y="3953271"/>
            <a:ext cx="1325627" cy="3625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6" name="Straight Arrow Connector 455"/>
          <p:cNvCxnSpPr>
            <a:stCxn id="121" idx="6"/>
            <a:endCxn id="10" idx="2"/>
          </p:cNvCxnSpPr>
          <p:nvPr/>
        </p:nvCxnSpPr>
        <p:spPr bwMode="auto">
          <a:xfrm flipV="1">
            <a:off x="5813684" y="3953271"/>
            <a:ext cx="1327805" cy="3625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9" name="Straight Arrow Connector 458"/>
          <p:cNvCxnSpPr>
            <a:stCxn id="119" idx="6"/>
            <a:endCxn id="10" idx="2"/>
          </p:cNvCxnSpPr>
          <p:nvPr/>
        </p:nvCxnSpPr>
        <p:spPr bwMode="auto">
          <a:xfrm>
            <a:off x="5814482" y="2377700"/>
            <a:ext cx="1327007" cy="15755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2" name="Straight Arrow Connector 461"/>
          <p:cNvCxnSpPr>
            <a:stCxn id="119" idx="6"/>
            <a:endCxn id="11" idx="2"/>
          </p:cNvCxnSpPr>
          <p:nvPr/>
        </p:nvCxnSpPr>
        <p:spPr bwMode="auto">
          <a:xfrm>
            <a:off x="5814482" y="2377700"/>
            <a:ext cx="1325918" cy="19381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5" name="Straight Arrow Connector 464"/>
          <p:cNvCxnSpPr>
            <a:stCxn id="119" idx="6"/>
            <a:endCxn id="9" idx="2"/>
          </p:cNvCxnSpPr>
          <p:nvPr/>
        </p:nvCxnSpPr>
        <p:spPr bwMode="auto">
          <a:xfrm>
            <a:off x="5814482" y="2377700"/>
            <a:ext cx="1326716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112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Unrolled Multi-Layer RNN</a:t>
            </a:r>
            <a:endParaRPr lang="en-US" dirty="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733417" y="5189160"/>
            <a:ext cx="32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119760" y="5185489"/>
            <a:ext cx="319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4436092" y="4687609"/>
            <a:ext cx="3552" cy="516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2733417" y="4693959"/>
            <a:ext cx="1721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2743200" y="4686300"/>
            <a:ext cx="1079" cy="5029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 bwMode="auto">
          <a:xfrm>
            <a:off x="3449449" y="585391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053457" y="4884017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3442901" y="5830298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901" y="5830298"/>
                <a:ext cx="311150" cy="2769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119" idx="0"/>
            <a:endCxn id="2" idx="2"/>
          </p:cNvCxnSpPr>
          <p:nvPr/>
        </p:nvCxnSpPr>
        <p:spPr>
          <a:xfrm flipV="1">
            <a:off x="3586609" y="5499941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" idx="0"/>
            <a:endCxn id="135" idx="4"/>
          </p:cNvCxnSpPr>
          <p:nvPr/>
        </p:nvCxnSpPr>
        <p:spPr>
          <a:xfrm flipV="1">
            <a:off x="3586609" y="4519811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 bwMode="auto">
          <a:xfrm>
            <a:off x="3452844" y="4245491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/>
              <p:cNvSpPr txBox="1"/>
              <p:nvPr/>
            </p:nvSpPr>
            <p:spPr>
              <a:xfrm>
                <a:off x="3392299" y="4236167"/>
                <a:ext cx="311150" cy="30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299" y="4236167"/>
                <a:ext cx="311150" cy="3016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Straight Connector 257"/>
          <p:cNvCxnSpPr/>
          <p:nvPr/>
        </p:nvCxnSpPr>
        <p:spPr>
          <a:xfrm>
            <a:off x="4737100" y="5155961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737100" y="5238511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 bwMode="auto">
          <a:xfrm>
            <a:off x="5608960" y="587027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5212968" y="4900373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/>
              <p:cNvSpPr txBox="1"/>
              <p:nvPr/>
            </p:nvSpPr>
            <p:spPr>
              <a:xfrm>
                <a:off x="5602412" y="5846654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412" y="5846654"/>
                <a:ext cx="311150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Arrow Connector 183"/>
          <p:cNvCxnSpPr>
            <a:stCxn id="181" idx="0"/>
            <a:endCxn id="182" idx="2"/>
          </p:cNvCxnSpPr>
          <p:nvPr/>
        </p:nvCxnSpPr>
        <p:spPr>
          <a:xfrm flipV="1">
            <a:off x="5746120" y="5516297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82" idx="0"/>
            <a:endCxn id="186" idx="4"/>
          </p:cNvCxnSpPr>
          <p:nvPr/>
        </p:nvCxnSpPr>
        <p:spPr>
          <a:xfrm flipV="1">
            <a:off x="5746120" y="4536167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 bwMode="auto">
          <a:xfrm>
            <a:off x="5612355" y="4261847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8" name="Oval 187"/>
          <p:cNvSpPr/>
          <p:nvPr/>
        </p:nvSpPr>
        <p:spPr bwMode="auto">
          <a:xfrm>
            <a:off x="7049296" y="5862099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6653304" y="4892199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/>
              <p:cNvSpPr txBox="1"/>
              <p:nvPr/>
            </p:nvSpPr>
            <p:spPr>
              <a:xfrm>
                <a:off x="7042748" y="5838480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748" y="5838480"/>
                <a:ext cx="311150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Straight Arrow Connector 190"/>
          <p:cNvCxnSpPr>
            <a:stCxn id="188" idx="0"/>
            <a:endCxn id="189" idx="2"/>
          </p:cNvCxnSpPr>
          <p:nvPr/>
        </p:nvCxnSpPr>
        <p:spPr>
          <a:xfrm flipV="1">
            <a:off x="7186456" y="5508123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9" idx="0"/>
            <a:endCxn id="193" idx="4"/>
          </p:cNvCxnSpPr>
          <p:nvPr/>
        </p:nvCxnSpPr>
        <p:spPr>
          <a:xfrm flipV="1">
            <a:off x="7186456" y="4527993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 bwMode="auto">
          <a:xfrm>
            <a:off x="7052691" y="4253673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5" name="Oval 194"/>
          <p:cNvSpPr/>
          <p:nvPr/>
        </p:nvSpPr>
        <p:spPr bwMode="auto">
          <a:xfrm>
            <a:off x="9221365" y="5855749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8825373" y="4885849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/>
              <p:cNvSpPr txBox="1"/>
              <p:nvPr/>
            </p:nvSpPr>
            <p:spPr>
              <a:xfrm>
                <a:off x="9214817" y="5832130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817" y="5832130"/>
                <a:ext cx="311150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/>
          <p:cNvCxnSpPr>
            <a:stCxn id="195" idx="0"/>
            <a:endCxn id="196" idx="2"/>
          </p:cNvCxnSpPr>
          <p:nvPr/>
        </p:nvCxnSpPr>
        <p:spPr>
          <a:xfrm flipV="1">
            <a:off x="9358525" y="5501773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96" idx="0"/>
            <a:endCxn id="200" idx="4"/>
          </p:cNvCxnSpPr>
          <p:nvPr/>
        </p:nvCxnSpPr>
        <p:spPr>
          <a:xfrm flipV="1">
            <a:off x="9358525" y="4521643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 bwMode="auto">
          <a:xfrm>
            <a:off x="9224760" y="4247323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2" name="Curved Connector 201"/>
          <p:cNvCxnSpPr>
            <a:stCxn id="186" idx="6"/>
            <a:endCxn id="189" idx="1"/>
          </p:cNvCxnSpPr>
          <p:nvPr/>
        </p:nvCxnSpPr>
        <p:spPr>
          <a:xfrm>
            <a:off x="5886675" y="4399007"/>
            <a:ext cx="766629" cy="8011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93" idx="6"/>
            <a:endCxn id="196" idx="1"/>
          </p:cNvCxnSpPr>
          <p:nvPr/>
        </p:nvCxnSpPr>
        <p:spPr>
          <a:xfrm>
            <a:off x="7327011" y="4390833"/>
            <a:ext cx="1498362" cy="8029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8135855" y="5756699"/>
            <a:ext cx="38995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733417" y="3589341"/>
            <a:ext cx="32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19760" y="3585670"/>
            <a:ext cx="319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436092" y="3087790"/>
            <a:ext cx="3552" cy="516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33417" y="3094140"/>
            <a:ext cx="1721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43200" y="3086481"/>
            <a:ext cx="1079" cy="5029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053457" y="3284198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0"/>
            <a:endCxn id="49" idx="4"/>
          </p:cNvCxnSpPr>
          <p:nvPr/>
        </p:nvCxnSpPr>
        <p:spPr>
          <a:xfrm flipV="1">
            <a:off x="3586609" y="2919992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 bwMode="auto">
          <a:xfrm>
            <a:off x="3452844" y="2645672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4737100" y="3556142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737100" y="3638692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212968" y="3300554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3" idx="0"/>
            <a:endCxn id="57" idx="4"/>
          </p:cNvCxnSpPr>
          <p:nvPr/>
        </p:nvCxnSpPr>
        <p:spPr>
          <a:xfrm flipV="1">
            <a:off x="5746120" y="2936348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 bwMode="auto">
          <a:xfrm>
            <a:off x="5612355" y="2662028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653304" y="3292380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9" idx="0"/>
            <a:endCxn id="61" idx="4"/>
          </p:cNvCxnSpPr>
          <p:nvPr/>
        </p:nvCxnSpPr>
        <p:spPr>
          <a:xfrm flipV="1">
            <a:off x="7186456" y="2928174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 bwMode="auto">
          <a:xfrm>
            <a:off x="7052691" y="2653854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825373" y="3286030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63" idx="0"/>
            <a:endCxn id="65" idx="4"/>
          </p:cNvCxnSpPr>
          <p:nvPr/>
        </p:nvCxnSpPr>
        <p:spPr>
          <a:xfrm flipV="1">
            <a:off x="9358525" y="2921824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 bwMode="auto">
          <a:xfrm>
            <a:off x="9224760" y="2647504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Curved Connector 66"/>
          <p:cNvCxnSpPr>
            <a:stCxn id="57" idx="6"/>
            <a:endCxn id="59" idx="1"/>
          </p:cNvCxnSpPr>
          <p:nvPr/>
        </p:nvCxnSpPr>
        <p:spPr>
          <a:xfrm>
            <a:off x="5886675" y="2799188"/>
            <a:ext cx="766629" cy="8011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1" idx="6"/>
            <a:endCxn id="63" idx="1"/>
          </p:cNvCxnSpPr>
          <p:nvPr/>
        </p:nvCxnSpPr>
        <p:spPr>
          <a:xfrm>
            <a:off x="7327011" y="2791014"/>
            <a:ext cx="1498362" cy="8029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135855" y="4156880"/>
            <a:ext cx="38995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193" idx="0"/>
            <a:endCxn id="59" idx="2"/>
          </p:cNvCxnSpPr>
          <p:nvPr/>
        </p:nvCxnSpPr>
        <p:spPr>
          <a:xfrm flipH="1" flipV="1">
            <a:off x="7186456" y="3908304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00" idx="0"/>
            <a:endCxn id="63" idx="2"/>
          </p:cNvCxnSpPr>
          <p:nvPr/>
        </p:nvCxnSpPr>
        <p:spPr>
          <a:xfrm flipH="1" flipV="1">
            <a:off x="9358525" y="3901954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6" idx="0"/>
            <a:endCxn id="53" idx="2"/>
          </p:cNvCxnSpPr>
          <p:nvPr/>
        </p:nvCxnSpPr>
        <p:spPr>
          <a:xfrm flipH="1" flipV="1">
            <a:off x="5746120" y="3916478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35" idx="0"/>
            <a:endCxn id="47" idx="2"/>
          </p:cNvCxnSpPr>
          <p:nvPr/>
        </p:nvCxnSpPr>
        <p:spPr>
          <a:xfrm flipH="1" flipV="1">
            <a:off x="3586609" y="3900122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3390138" y="2642978"/>
                <a:ext cx="311150" cy="30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138" y="2642978"/>
                <a:ext cx="311150" cy="3046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5546899" y="2653854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99" y="2653854"/>
                <a:ext cx="311150" cy="30925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6990328" y="2642494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28" y="2642494"/>
                <a:ext cx="311150" cy="30925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5546899" y="4256167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99" y="4256167"/>
                <a:ext cx="311150" cy="30925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6990328" y="4255928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28" y="4255928"/>
                <a:ext cx="311150" cy="30925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9166378" y="4248556"/>
                <a:ext cx="311150" cy="30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378" y="4248556"/>
                <a:ext cx="311150" cy="3016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9166378" y="2648377"/>
                <a:ext cx="311150" cy="30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378" y="2648377"/>
                <a:ext cx="311150" cy="3016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01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75723"/>
            <a:ext cx="12436475" cy="3563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80" y="3674872"/>
            <a:ext cx="2050473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Target: Y-Tower</a:t>
            </a:r>
          </a:p>
          <a:p>
            <a:pPr algn="ctr"/>
            <a:r>
              <a:rPr lang="en-US" sz="1400" b="1" dirty="0" smtClean="0"/>
              <a:t>39.724623, -84.254897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41655" y="2675901"/>
            <a:ext cx="2050473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Platform: DELTA </a:t>
            </a:r>
          </a:p>
          <a:p>
            <a:pPr algn="ctr"/>
            <a:r>
              <a:rPr lang="en-US" sz="1400" b="1" dirty="0" smtClean="0"/>
              <a:t>5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 Floor Fitz Hall</a:t>
            </a:r>
          </a:p>
          <a:p>
            <a:pPr algn="ctr"/>
            <a:r>
              <a:rPr lang="en-US" sz="1400" b="1" dirty="0" smtClean="0"/>
              <a:t>39.738326, </a:t>
            </a:r>
            <a:r>
              <a:rPr lang="en-US" sz="1400" b="1" dirty="0"/>
              <a:t>-</a:t>
            </a:r>
            <a:r>
              <a:rPr lang="en-US" sz="1400" b="1" dirty="0" smtClean="0"/>
              <a:t>84.182262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150758" y="3368235"/>
            <a:ext cx="2214273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Platform: Weather Station</a:t>
            </a:r>
          </a:p>
          <a:p>
            <a:pPr algn="ctr"/>
            <a:r>
              <a:rPr lang="en-US" sz="1400" b="1" dirty="0" smtClean="0"/>
              <a:t>39.730228, </a:t>
            </a:r>
            <a:r>
              <a:rPr lang="en-US" sz="1400" b="1" dirty="0"/>
              <a:t>-</a:t>
            </a:r>
            <a:r>
              <a:rPr lang="en-US" sz="1400" b="1" dirty="0" smtClean="0"/>
              <a:t>84.079031</a:t>
            </a:r>
            <a:endParaRPr lang="en-US" sz="1400" b="1" dirty="0"/>
          </a:p>
        </p:txBody>
      </p:sp>
      <p:sp>
        <p:nvSpPr>
          <p:cNvPr id="9" name="Oval 8"/>
          <p:cNvSpPr/>
          <p:nvPr/>
        </p:nvSpPr>
        <p:spPr>
          <a:xfrm>
            <a:off x="129310" y="4627416"/>
            <a:ext cx="147782" cy="1570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19109" y="3466736"/>
            <a:ext cx="147782" cy="1570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106417" y="4170142"/>
            <a:ext cx="147782" cy="1570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277093" y="3545245"/>
            <a:ext cx="4842016" cy="11606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6"/>
          </p:cNvCxnSpPr>
          <p:nvPr/>
        </p:nvCxnSpPr>
        <p:spPr>
          <a:xfrm flipH="1" flipV="1">
            <a:off x="5266891" y="3545245"/>
            <a:ext cx="6839527" cy="703406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9" idx="6"/>
          </p:cNvCxnSpPr>
          <p:nvPr/>
        </p:nvCxnSpPr>
        <p:spPr>
          <a:xfrm flipH="1">
            <a:off x="277092" y="4248651"/>
            <a:ext cx="11829325" cy="457274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799041">
            <a:off x="2652485" y="3577422"/>
            <a:ext cx="1406091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Range: 6.40 km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21480000">
            <a:off x="4693157" y="4592838"/>
            <a:ext cx="1406091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Range: 15.05 km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360000">
            <a:off x="7872344" y="3500318"/>
            <a:ext cx="1406091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Range: 8.87 km</a:t>
            </a:r>
            <a:endParaRPr lang="en-US" sz="1400" b="1" dirty="0"/>
          </a:p>
        </p:txBody>
      </p:sp>
      <p:sp>
        <p:nvSpPr>
          <p:cNvPr id="33" name="Up-Down Arrow 32"/>
          <p:cNvSpPr/>
          <p:nvPr/>
        </p:nvSpPr>
        <p:spPr>
          <a:xfrm>
            <a:off x="7315388" y="2179777"/>
            <a:ext cx="340634" cy="845197"/>
          </a:xfrm>
          <a:prstGeom prst="up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 rot="5400000">
            <a:off x="7320005" y="2175165"/>
            <a:ext cx="340634" cy="845197"/>
          </a:xfrm>
          <a:prstGeom prst="up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300099" y="1792463"/>
            <a:ext cx="371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N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00099" y="2911714"/>
            <a:ext cx="371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03478" y="2371393"/>
            <a:ext cx="371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36681" y="2376014"/>
            <a:ext cx="371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76673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07493" y="1784443"/>
            <a:ext cx="6153151" cy="46148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0600" y="2800350"/>
            <a:ext cx="1765300" cy="379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Target: Y-Tower</a:t>
            </a:r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505450" y="3179813"/>
            <a:ext cx="1447800" cy="657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45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Simple Training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0950" y="1301750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16732" y="2817538"/>
            <a:ext cx="1320800" cy="692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16732" y="3745689"/>
            <a:ext cx="1320800" cy="692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65090" y="3211915"/>
            <a:ext cx="1320800" cy="692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582205" y="3218639"/>
            <a:ext cx="2108200" cy="692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5570" y="3163613"/>
            <a:ext cx="1397000" cy="919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686682" y="3008038"/>
            <a:ext cx="13769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545570" y="3008038"/>
            <a:ext cx="141112" cy="1555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942570" y="3008038"/>
            <a:ext cx="121032" cy="1555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63602" y="3008037"/>
            <a:ext cx="0" cy="9588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942570" y="3952076"/>
            <a:ext cx="121032" cy="1396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737532" y="3163612"/>
            <a:ext cx="808038" cy="27436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737532" y="3745689"/>
            <a:ext cx="808037" cy="3460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7" idx="2"/>
          </p:cNvCxnSpPr>
          <p:nvPr/>
        </p:nvCxnSpPr>
        <p:spPr>
          <a:xfrm flipV="1">
            <a:off x="6063602" y="3557990"/>
            <a:ext cx="801488" cy="67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6"/>
            <a:endCxn id="8" idx="2"/>
          </p:cNvCxnSpPr>
          <p:nvPr/>
        </p:nvCxnSpPr>
        <p:spPr>
          <a:xfrm>
            <a:off x="8185890" y="3557990"/>
            <a:ext cx="396315" cy="67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8" idx="4"/>
            <a:endCxn id="6" idx="5"/>
          </p:cNvCxnSpPr>
          <p:nvPr/>
        </p:nvCxnSpPr>
        <p:spPr>
          <a:xfrm rot="5400000">
            <a:off x="6377362" y="1077532"/>
            <a:ext cx="425687" cy="6092200"/>
          </a:xfrm>
          <a:prstGeom prst="bentConnector3">
            <a:avLst>
              <a:gd name="adj1" fmla="val 13012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80626" y="4091765"/>
            <a:ext cx="995082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1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Simple Testing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0950" y="1301750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27655" y="3274738"/>
            <a:ext cx="1320800" cy="692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177403" y="3274738"/>
            <a:ext cx="1320800" cy="692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49942" y="3163613"/>
            <a:ext cx="1397000" cy="919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991054" y="3008038"/>
            <a:ext cx="13769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849942" y="3008038"/>
            <a:ext cx="141112" cy="1555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246942" y="3008038"/>
            <a:ext cx="121032" cy="1555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67974" y="3008037"/>
            <a:ext cx="0" cy="9588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246942" y="3952076"/>
            <a:ext cx="121032" cy="1396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9" idx="1"/>
          </p:cNvCxnSpPr>
          <p:nvPr/>
        </p:nvCxnSpPr>
        <p:spPr>
          <a:xfrm>
            <a:off x="5048455" y="3620813"/>
            <a:ext cx="801487" cy="265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7" idx="2"/>
          </p:cNvCxnSpPr>
          <p:nvPr/>
        </p:nvCxnSpPr>
        <p:spPr>
          <a:xfrm flipV="1">
            <a:off x="7375915" y="3620813"/>
            <a:ext cx="801488" cy="67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13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Simple Single-Output Regression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771761" y="3178195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771761" y="3514791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771761" y="385138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771761" y="418798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887198" y="247177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900189" y="348854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899100" y="385108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899898" y="420163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893886" y="522121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 bwMode="auto">
          <a:xfrm flipV="1">
            <a:off x="6046081" y="2608930"/>
            <a:ext cx="841117" cy="7064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 bwMode="auto">
          <a:xfrm flipV="1">
            <a:off x="6046081" y="2608930"/>
            <a:ext cx="841117" cy="10430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6"/>
            <a:endCxn id="9" idx="2"/>
          </p:cNvCxnSpPr>
          <p:nvPr/>
        </p:nvCxnSpPr>
        <p:spPr bwMode="auto">
          <a:xfrm flipV="1">
            <a:off x="6046081" y="2608930"/>
            <a:ext cx="841117" cy="13796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 bwMode="auto">
          <a:xfrm flipV="1">
            <a:off x="6046081" y="2608930"/>
            <a:ext cx="841117" cy="17162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>
            <a:stCxn id="5" idx="6"/>
            <a:endCxn id="10" idx="2"/>
          </p:cNvCxnSpPr>
          <p:nvPr/>
        </p:nvCxnSpPr>
        <p:spPr bwMode="auto">
          <a:xfrm>
            <a:off x="6046081" y="3315355"/>
            <a:ext cx="854108" cy="3103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>
            <a:stCxn id="6" idx="6"/>
            <a:endCxn id="10" idx="2"/>
          </p:cNvCxnSpPr>
          <p:nvPr/>
        </p:nvCxnSpPr>
        <p:spPr bwMode="auto">
          <a:xfrm flipV="1">
            <a:off x="6046081" y="3625701"/>
            <a:ext cx="854108" cy="262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 bwMode="auto">
          <a:xfrm flipV="1">
            <a:off x="6046081" y="3625701"/>
            <a:ext cx="854108" cy="3628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/>
          <p:cNvCxnSpPr>
            <a:stCxn id="8" idx="6"/>
            <a:endCxn id="10" idx="2"/>
          </p:cNvCxnSpPr>
          <p:nvPr/>
        </p:nvCxnSpPr>
        <p:spPr bwMode="auto">
          <a:xfrm flipV="1">
            <a:off x="6046081" y="3625701"/>
            <a:ext cx="854108" cy="6994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/>
          <p:cNvCxnSpPr>
            <a:stCxn id="5" idx="6"/>
            <a:endCxn id="11" idx="2"/>
          </p:cNvCxnSpPr>
          <p:nvPr/>
        </p:nvCxnSpPr>
        <p:spPr bwMode="auto">
          <a:xfrm>
            <a:off x="6046081" y="3315355"/>
            <a:ext cx="853019" cy="6728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Arrow Connector 22"/>
          <p:cNvCxnSpPr>
            <a:stCxn id="5" idx="6"/>
            <a:endCxn id="12" idx="2"/>
          </p:cNvCxnSpPr>
          <p:nvPr/>
        </p:nvCxnSpPr>
        <p:spPr bwMode="auto">
          <a:xfrm>
            <a:off x="6046081" y="3315355"/>
            <a:ext cx="853817" cy="102343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>
            <a:stCxn id="5" idx="6"/>
            <a:endCxn id="13" idx="2"/>
          </p:cNvCxnSpPr>
          <p:nvPr/>
        </p:nvCxnSpPr>
        <p:spPr bwMode="auto">
          <a:xfrm>
            <a:off x="6046081" y="3315355"/>
            <a:ext cx="847805" cy="204302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6"/>
            <a:endCxn id="11" idx="2"/>
          </p:cNvCxnSpPr>
          <p:nvPr/>
        </p:nvCxnSpPr>
        <p:spPr bwMode="auto">
          <a:xfrm>
            <a:off x="6046081" y="3651951"/>
            <a:ext cx="853019" cy="3362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/>
          <p:cNvCxnSpPr>
            <a:stCxn id="7" idx="6"/>
            <a:endCxn id="11" idx="2"/>
          </p:cNvCxnSpPr>
          <p:nvPr/>
        </p:nvCxnSpPr>
        <p:spPr bwMode="auto">
          <a:xfrm flipV="1">
            <a:off x="6046081" y="3988247"/>
            <a:ext cx="853019" cy="3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Straight Arrow Connector 26"/>
          <p:cNvCxnSpPr>
            <a:stCxn id="8" idx="6"/>
            <a:endCxn id="11" idx="2"/>
          </p:cNvCxnSpPr>
          <p:nvPr/>
        </p:nvCxnSpPr>
        <p:spPr bwMode="auto">
          <a:xfrm flipV="1">
            <a:off x="6046081" y="3988247"/>
            <a:ext cx="853019" cy="3368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/>
          <p:cNvCxnSpPr>
            <a:stCxn id="6" idx="6"/>
            <a:endCxn id="12" idx="2"/>
          </p:cNvCxnSpPr>
          <p:nvPr/>
        </p:nvCxnSpPr>
        <p:spPr bwMode="auto">
          <a:xfrm>
            <a:off x="6046081" y="3651951"/>
            <a:ext cx="853817" cy="68684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Straight Arrow Connector 28"/>
          <p:cNvCxnSpPr>
            <a:stCxn id="7" idx="6"/>
            <a:endCxn id="12" idx="2"/>
          </p:cNvCxnSpPr>
          <p:nvPr/>
        </p:nvCxnSpPr>
        <p:spPr bwMode="auto">
          <a:xfrm>
            <a:off x="6046081" y="3988547"/>
            <a:ext cx="853817" cy="3502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6"/>
            <a:endCxn id="12" idx="2"/>
          </p:cNvCxnSpPr>
          <p:nvPr/>
        </p:nvCxnSpPr>
        <p:spPr bwMode="auto">
          <a:xfrm>
            <a:off x="6046081" y="4325143"/>
            <a:ext cx="853817" cy="1365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6"/>
            <a:endCxn id="13" idx="2"/>
          </p:cNvCxnSpPr>
          <p:nvPr/>
        </p:nvCxnSpPr>
        <p:spPr bwMode="auto">
          <a:xfrm>
            <a:off x="6046081" y="3651951"/>
            <a:ext cx="847805" cy="170642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Straight Arrow Connector 31"/>
          <p:cNvCxnSpPr>
            <a:stCxn id="7" idx="6"/>
            <a:endCxn id="13" idx="2"/>
          </p:cNvCxnSpPr>
          <p:nvPr/>
        </p:nvCxnSpPr>
        <p:spPr bwMode="auto">
          <a:xfrm>
            <a:off x="6046081" y="3988547"/>
            <a:ext cx="847805" cy="13698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13" idx="2"/>
          </p:cNvCxnSpPr>
          <p:nvPr/>
        </p:nvCxnSpPr>
        <p:spPr bwMode="auto">
          <a:xfrm>
            <a:off x="6046081" y="4325143"/>
            <a:ext cx="847805" cy="10332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465277" y="2516287"/>
            <a:ext cx="88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5</a:t>
            </a:r>
            <a:r>
              <a:rPr lang="en-US" sz="1200" b="1" u="sng" dirty="0" smtClean="0"/>
              <a:t>-Node Input Layer</a:t>
            </a:r>
            <a:endParaRPr lang="en-US" sz="1200" b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6491988" y="2012731"/>
            <a:ext cx="104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Layer</a:t>
            </a:r>
            <a:endParaRPr lang="en-US" sz="1200" b="1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6875586" y="4496784"/>
            <a:ext cx="32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647292" y="2871733"/>
                <a:ext cx="883406" cy="872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u="sng" dirty="0" smtClean="0"/>
                  <a:t>1-Node Output Layer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u="sng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u="sng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u="sng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u="sng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u="sng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92" y="2871733"/>
                <a:ext cx="883406" cy="8727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4439546" y="3175516"/>
            <a:ext cx="130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Temperature </a:t>
            </a:r>
            <a:r>
              <a:rPr lang="en-US" sz="1200" b="1" dirty="0"/>
              <a:t>[</a:t>
            </a:r>
            <a:r>
              <a:rPr lang="en-US" sz="1200" b="1" dirty="0" smtClean="0"/>
              <a:t>K]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17249" y="3517425"/>
            <a:ext cx="102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Pressure </a:t>
            </a:r>
            <a:r>
              <a:rPr lang="en-US" sz="1200" b="1" dirty="0"/>
              <a:t>[</a:t>
            </a:r>
            <a:r>
              <a:rPr lang="en-US" sz="1200" b="1" dirty="0" smtClean="0"/>
              <a:t>Pa]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992964" y="3851387"/>
            <a:ext cx="176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Relative Humidity </a:t>
            </a:r>
            <a:r>
              <a:rPr lang="en-US" sz="1200" b="1" dirty="0"/>
              <a:t>[</a:t>
            </a:r>
            <a:r>
              <a:rPr lang="en-US" sz="1200" b="1" dirty="0" smtClean="0"/>
              <a:t>%]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878717" y="4201030"/>
            <a:ext cx="189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Wind Speed [m/s]</a:t>
            </a:r>
            <a:endParaRPr lang="en-US" sz="1200" b="1" dirty="0"/>
          </a:p>
        </p:txBody>
      </p:sp>
      <p:sp>
        <p:nvSpPr>
          <p:cNvPr id="42" name="Oval 41"/>
          <p:cNvSpPr/>
          <p:nvPr/>
        </p:nvSpPr>
        <p:spPr bwMode="auto">
          <a:xfrm>
            <a:off x="7951835" y="384699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9" idx="6"/>
            <a:endCxn id="42" idx="2"/>
          </p:cNvCxnSpPr>
          <p:nvPr/>
        </p:nvCxnSpPr>
        <p:spPr bwMode="auto">
          <a:xfrm>
            <a:off x="7161518" y="2608930"/>
            <a:ext cx="790317" cy="13752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Straight Arrow Connector 43"/>
          <p:cNvCxnSpPr>
            <a:stCxn id="10" idx="6"/>
            <a:endCxn id="42" idx="2"/>
          </p:cNvCxnSpPr>
          <p:nvPr/>
        </p:nvCxnSpPr>
        <p:spPr bwMode="auto">
          <a:xfrm>
            <a:off x="7174509" y="3625701"/>
            <a:ext cx="777326" cy="3584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Straight Arrow Connector 44"/>
          <p:cNvCxnSpPr>
            <a:stCxn id="11" idx="6"/>
            <a:endCxn id="42" idx="2"/>
          </p:cNvCxnSpPr>
          <p:nvPr/>
        </p:nvCxnSpPr>
        <p:spPr bwMode="auto">
          <a:xfrm flipV="1">
            <a:off x="7173420" y="3984159"/>
            <a:ext cx="778415" cy="40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/>
          <p:cNvCxnSpPr>
            <a:stCxn id="13" idx="6"/>
            <a:endCxn id="42" idx="2"/>
          </p:cNvCxnSpPr>
          <p:nvPr/>
        </p:nvCxnSpPr>
        <p:spPr bwMode="auto">
          <a:xfrm flipV="1">
            <a:off x="7168206" y="3984159"/>
            <a:ext cx="783629" cy="13742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2" idx="6"/>
            <a:endCxn id="42" idx="2"/>
          </p:cNvCxnSpPr>
          <p:nvPr/>
        </p:nvCxnSpPr>
        <p:spPr bwMode="auto">
          <a:xfrm flipV="1">
            <a:off x="7174218" y="3984159"/>
            <a:ext cx="777617" cy="3546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870115" y="2753310"/>
            <a:ext cx="32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5771761" y="453073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78717" y="4524730"/>
            <a:ext cx="189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Solar Irradiance [W/m</a:t>
            </a:r>
            <a:r>
              <a:rPr lang="en-US" sz="1200" b="1" baseline="30000" dirty="0" smtClean="0"/>
              <a:t>2</a:t>
            </a:r>
            <a:r>
              <a:rPr lang="en-US" sz="1200" b="1" dirty="0"/>
              <a:t>]</a:t>
            </a:r>
          </a:p>
        </p:txBody>
      </p:sp>
      <p:cxnSp>
        <p:nvCxnSpPr>
          <p:cNvPr id="100" name="Straight Arrow Connector 99"/>
          <p:cNvCxnSpPr>
            <a:stCxn id="49" idx="6"/>
            <a:endCxn id="13" idx="2"/>
          </p:cNvCxnSpPr>
          <p:nvPr/>
        </p:nvCxnSpPr>
        <p:spPr bwMode="auto">
          <a:xfrm>
            <a:off x="6046081" y="4667893"/>
            <a:ext cx="847805" cy="69048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2" name="Straight Arrow Connector 121"/>
          <p:cNvCxnSpPr>
            <a:stCxn id="49" idx="6"/>
            <a:endCxn id="12" idx="2"/>
          </p:cNvCxnSpPr>
          <p:nvPr/>
        </p:nvCxnSpPr>
        <p:spPr bwMode="auto">
          <a:xfrm flipV="1">
            <a:off x="6046081" y="4338794"/>
            <a:ext cx="853817" cy="32909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Straight Arrow Connector 124"/>
          <p:cNvCxnSpPr>
            <a:stCxn id="49" idx="6"/>
            <a:endCxn id="11" idx="2"/>
          </p:cNvCxnSpPr>
          <p:nvPr/>
        </p:nvCxnSpPr>
        <p:spPr bwMode="auto">
          <a:xfrm flipV="1">
            <a:off x="6046081" y="3988247"/>
            <a:ext cx="853019" cy="6796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" name="Straight Arrow Connector 127"/>
          <p:cNvCxnSpPr>
            <a:stCxn id="49" idx="6"/>
            <a:endCxn id="10" idx="2"/>
          </p:cNvCxnSpPr>
          <p:nvPr/>
        </p:nvCxnSpPr>
        <p:spPr bwMode="auto">
          <a:xfrm flipV="1">
            <a:off x="6046081" y="3625701"/>
            <a:ext cx="854108" cy="10421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1" name="Straight Arrow Connector 130"/>
          <p:cNvCxnSpPr>
            <a:stCxn id="49" idx="6"/>
            <a:endCxn id="9" idx="1"/>
          </p:cNvCxnSpPr>
          <p:nvPr/>
        </p:nvCxnSpPr>
        <p:spPr bwMode="auto">
          <a:xfrm flipV="1">
            <a:off x="6046081" y="2511943"/>
            <a:ext cx="881290" cy="21559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40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Simple Multiple-Output Regression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771761" y="3178195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771761" y="3514791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771761" y="385138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771761" y="418798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887198" y="247177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900189" y="348854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899100" y="385108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899898" y="420163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893886" y="522121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 bwMode="auto">
          <a:xfrm flipV="1">
            <a:off x="6046081" y="2608930"/>
            <a:ext cx="841117" cy="7064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 bwMode="auto">
          <a:xfrm flipV="1">
            <a:off x="6046081" y="2608930"/>
            <a:ext cx="841117" cy="10430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6"/>
            <a:endCxn id="9" idx="2"/>
          </p:cNvCxnSpPr>
          <p:nvPr/>
        </p:nvCxnSpPr>
        <p:spPr bwMode="auto">
          <a:xfrm flipV="1">
            <a:off x="6046081" y="2608930"/>
            <a:ext cx="841117" cy="13796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 bwMode="auto">
          <a:xfrm flipV="1">
            <a:off x="6046081" y="2608930"/>
            <a:ext cx="841117" cy="17162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>
            <a:stCxn id="5" idx="6"/>
            <a:endCxn id="10" idx="2"/>
          </p:cNvCxnSpPr>
          <p:nvPr/>
        </p:nvCxnSpPr>
        <p:spPr bwMode="auto">
          <a:xfrm>
            <a:off x="6046081" y="3315355"/>
            <a:ext cx="854108" cy="3103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>
            <a:stCxn id="6" idx="6"/>
            <a:endCxn id="10" idx="2"/>
          </p:cNvCxnSpPr>
          <p:nvPr/>
        </p:nvCxnSpPr>
        <p:spPr bwMode="auto">
          <a:xfrm flipV="1">
            <a:off x="6046081" y="3625701"/>
            <a:ext cx="854108" cy="262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 bwMode="auto">
          <a:xfrm flipV="1">
            <a:off x="6046081" y="3625701"/>
            <a:ext cx="854108" cy="3628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/>
          <p:cNvCxnSpPr>
            <a:stCxn id="8" idx="6"/>
            <a:endCxn id="10" idx="2"/>
          </p:cNvCxnSpPr>
          <p:nvPr/>
        </p:nvCxnSpPr>
        <p:spPr bwMode="auto">
          <a:xfrm flipV="1">
            <a:off x="6046081" y="3625701"/>
            <a:ext cx="854108" cy="6994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/>
          <p:cNvCxnSpPr>
            <a:stCxn id="5" idx="6"/>
            <a:endCxn id="11" idx="2"/>
          </p:cNvCxnSpPr>
          <p:nvPr/>
        </p:nvCxnSpPr>
        <p:spPr bwMode="auto">
          <a:xfrm>
            <a:off x="6046081" y="3315355"/>
            <a:ext cx="853019" cy="6728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Arrow Connector 22"/>
          <p:cNvCxnSpPr>
            <a:stCxn id="5" idx="6"/>
            <a:endCxn id="12" idx="2"/>
          </p:cNvCxnSpPr>
          <p:nvPr/>
        </p:nvCxnSpPr>
        <p:spPr bwMode="auto">
          <a:xfrm>
            <a:off x="6046081" y="3315355"/>
            <a:ext cx="853817" cy="102343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>
            <a:stCxn id="5" idx="6"/>
            <a:endCxn id="13" idx="2"/>
          </p:cNvCxnSpPr>
          <p:nvPr/>
        </p:nvCxnSpPr>
        <p:spPr bwMode="auto">
          <a:xfrm>
            <a:off x="6046081" y="3315355"/>
            <a:ext cx="847805" cy="204302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6"/>
            <a:endCxn id="11" idx="2"/>
          </p:cNvCxnSpPr>
          <p:nvPr/>
        </p:nvCxnSpPr>
        <p:spPr bwMode="auto">
          <a:xfrm>
            <a:off x="6046081" y="3651951"/>
            <a:ext cx="853019" cy="3362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/>
          <p:cNvCxnSpPr>
            <a:stCxn id="7" idx="6"/>
            <a:endCxn id="11" idx="2"/>
          </p:cNvCxnSpPr>
          <p:nvPr/>
        </p:nvCxnSpPr>
        <p:spPr bwMode="auto">
          <a:xfrm flipV="1">
            <a:off x="6046081" y="3988247"/>
            <a:ext cx="853019" cy="3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Straight Arrow Connector 26"/>
          <p:cNvCxnSpPr>
            <a:stCxn id="8" idx="6"/>
            <a:endCxn id="11" idx="2"/>
          </p:cNvCxnSpPr>
          <p:nvPr/>
        </p:nvCxnSpPr>
        <p:spPr bwMode="auto">
          <a:xfrm flipV="1">
            <a:off x="6046081" y="3988247"/>
            <a:ext cx="853019" cy="3368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/>
          <p:cNvCxnSpPr>
            <a:stCxn id="6" idx="6"/>
            <a:endCxn id="12" idx="2"/>
          </p:cNvCxnSpPr>
          <p:nvPr/>
        </p:nvCxnSpPr>
        <p:spPr bwMode="auto">
          <a:xfrm>
            <a:off x="6046081" y="3651951"/>
            <a:ext cx="853817" cy="68684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Straight Arrow Connector 28"/>
          <p:cNvCxnSpPr>
            <a:stCxn id="7" idx="6"/>
            <a:endCxn id="12" idx="2"/>
          </p:cNvCxnSpPr>
          <p:nvPr/>
        </p:nvCxnSpPr>
        <p:spPr bwMode="auto">
          <a:xfrm>
            <a:off x="6046081" y="3988547"/>
            <a:ext cx="853817" cy="3502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6"/>
            <a:endCxn id="12" idx="2"/>
          </p:cNvCxnSpPr>
          <p:nvPr/>
        </p:nvCxnSpPr>
        <p:spPr bwMode="auto">
          <a:xfrm>
            <a:off x="6046081" y="4325143"/>
            <a:ext cx="853817" cy="1365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6"/>
            <a:endCxn id="13" idx="2"/>
          </p:cNvCxnSpPr>
          <p:nvPr/>
        </p:nvCxnSpPr>
        <p:spPr bwMode="auto">
          <a:xfrm>
            <a:off x="6046081" y="3651951"/>
            <a:ext cx="847805" cy="170642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Straight Arrow Connector 31"/>
          <p:cNvCxnSpPr>
            <a:stCxn id="7" idx="6"/>
            <a:endCxn id="13" idx="2"/>
          </p:cNvCxnSpPr>
          <p:nvPr/>
        </p:nvCxnSpPr>
        <p:spPr bwMode="auto">
          <a:xfrm>
            <a:off x="6046081" y="3988547"/>
            <a:ext cx="847805" cy="13698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13" idx="2"/>
          </p:cNvCxnSpPr>
          <p:nvPr/>
        </p:nvCxnSpPr>
        <p:spPr bwMode="auto">
          <a:xfrm>
            <a:off x="6046081" y="4325143"/>
            <a:ext cx="847805" cy="10332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465277" y="2516287"/>
            <a:ext cx="88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5</a:t>
            </a:r>
            <a:r>
              <a:rPr lang="en-US" sz="1200" b="1" u="sng" dirty="0" smtClean="0"/>
              <a:t>-Node Input Layer</a:t>
            </a:r>
            <a:endParaRPr lang="en-US" sz="1200" b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6491988" y="2012731"/>
            <a:ext cx="104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Layer</a:t>
            </a:r>
            <a:endParaRPr lang="en-US" sz="1200" b="1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6875586" y="4496784"/>
            <a:ext cx="32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647292" y="2584534"/>
                <a:ext cx="883406" cy="872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u="sng" dirty="0" smtClean="0"/>
                  <a:t>3-Node Output Layer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u="sng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u="sng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u="sng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u="sng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u="sng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92" y="2584534"/>
                <a:ext cx="883406" cy="872739"/>
              </a:xfrm>
              <a:prstGeom prst="rect">
                <a:avLst/>
              </a:prstGeom>
              <a:blipFill rotWithShape="0">
                <a:blip r:embed="rId2"/>
                <a:stretch>
                  <a:fillRect t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4439546" y="3175516"/>
            <a:ext cx="130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Temperature </a:t>
            </a:r>
            <a:r>
              <a:rPr lang="en-US" sz="1200" b="1" dirty="0"/>
              <a:t>[</a:t>
            </a:r>
            <a:r>
              <a:rPr lang="en-US" sz="1200" b="1" dirty="0" smtClean="0"/>
              <a:t>K]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17249" y="3517425"/>
            <a:ext cx="102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Pressure </a:t>
            </a:r>
            <a:r>
              <a:rPr lang="en-US" sz="1200" b="1" dirty="0"/>
              <a:t>[</a:t>
            </a:r>
            <a:r>
              <a:rPr lang="en-US" sz="1200" b="1" dirty="0" smtClean="0"/>
              <a:t>Pa]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992964" y="3851387"/>
            <a:ext cx="176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Relative Humidity </a:t>
            </a:r>
            <a:r>
              <a:rPr lang="en-US" sz="1200" b="1" dirty="0"/>
              <a:t>[</a:t>
            </a:r>
            <a:r>
              <a:rPr lang="en-US" sz="1200" b="1" dirty="0" smtClean="0"/>
              <a:t>%]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878717" y="4201030"/>
            <a:ext cx="189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Wind Speed [m/s]</a:t>
            </a:r>
            <a:endParaRPr lang="en-US" sz="1200" b="1" dirty="0"/>
          </a:p>
        </p:txBody>
      </p:sp>
      <p:sp>
        <p:nvSpPr>
          <p:cNvPr id="42" name="Oval 41"/>
          <p:cNvSpPr/>
          <p:nvPr/>
        </p:nvSpPr>
        <p:spPr bwMode="auto">
          <a:xfrm>
            <a:off x="7951835" y="384699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9" idx="6"/>
            <a:endCxn id="42" idx="2"/>
          </p:cNvCxnSpPr>
          <p:nvPr/>
        </p:nvCxnSpPr>
        <p:spPr bwMode="auto">
          <a:xfrm>
            <a:off x="7161518" y="2608930"/>
            <a:ext cx="790317" cy="13752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Straight Arrow Connector 43"/>
          <p:cNvCxnSpPr>
            <a:stCxn id="10" idx="6"/>
            <a:endCxn id="42" idx="2"/>
          </p:cNvCxnSpPr>
          <p:nvPr/>
        </p:nvCxnSpPr>
        <p:spPr bwMode="auto">
          <a:xfrm>
            <a:off x="7174509" y="3625701"/>
            <a:ext cx="777326" cy="3584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Straight Arrow Connector 44"/>
          <p:cNvCxnSpPr>
            <a:stCxn id="11" idx="6"/>
            <a:endCxn id="42" idx="2"/>
          </p:cNvCxnSpPr>
          <p:nvPr/>
        </p:nvCxnSpPr>
        <p:spPr bwMode="auto">
          <a:xfrm flipV="1">
            <a:off x="7173420" y="3984159"/>
            <a:ext cx="778415" cy="40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/>
          <p:cNvCxnSpPr>
            <a:stCxn id="13" idx="6"/>
            <a:endCxn id="42" idx="2"/>
          </p:cNvCxnSpPr>
          <p:nvPr/>
        </p:nvCxnSpPr>
        <p:spPr bwMode="auto">
          <a:xfrm flipV="1">
            <a:off x="7168206" y="3984159"/>
            <a:ext cx="783629" cy="13742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2" idx="6"/>
            <a:endCxn id="42" idx="2"/>
          </p:cNvCxnSpPr>
          <p:nvPr/>
        </p:nvCxnSpPr>
        <p:spPr bwMode="auto">
          <a:xfrm flipV="1">
            <a:off x="7174218" y="3984159"/>
            <a:ext cx="777617" cy="3546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870115" y="2753310"/>
            <a:ext cx="32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5771761" y="453073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78717" y="4524730"/>
            <a:ext cx="189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Solar Irradiance [W/m</a:t>
            </a:r>
            <a:r>
              <a:rPr lang="en-US" sz="1200" b="1" baseline="30000" dirty="0" smtClean="0"/>
              <a:t>2</a:t>
            </a:r>
            <a:r>
              <a:rPr lang="en-US" sz="1200" b="1" dirty="0"/>
              <a:t>]</a:t>
            </a:r>
          </a:p>
        </p:txBody>
      </p:sp>
      <p:cxnSp>
        <p:nvCxnSpPr>
          <p:cNvPr id="100" name="Straight Arrow Connector 99"/>
          <p:cNvCxnSpPr>
            <a:stCxn id="49" idx="6"/>
            <a:endCxn id="13" idx="2"/>
          </p:cNvCxnSpPr>
          <p:nvPr/>
        </p:nvCxnSpPr>
        <p:spPr bwMode="auto">
          <a:xfrm>
            <a:off x="6046081" y="4667893"/>
            <a:ext cx="847805" cy="69048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2" name="Straight Arrow Connector 121"/>
          <p:cNvCxnSpPr>
            <a:stCxn id="49" idx="6"/>
            <a:endCxn id="12" idx="2"/>
          </p:cNvCxnSpPr>
          <p:nvPr/>
        </p:nvCxnSpPr>
        <p:spPr bwMode="auto">
          <a:xfrm flipV="1">
            <a:off x="6046081" y="4338794"/>
            <a:ext cx="853817" cy="32909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Straight Arrow Connector 124"/>
          <p:cNvCxnSpPr>
            <a:stCxn id="49" idx="6"/>
            <a:endCxn id="11" idx="2"/>
          </p:cNvCxnSpPr>
          <p:nvPr/>
        </p:nvCxnSpPr>
        <p:spPr bwMode="auto">
          <a:xfrm flipV="1">
            <a:off x="6046081" y="3988247"/>
            <a:ext cx="853019" cy="6796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" name="Straight Arrow Connector 127"/>
          <p:cNvCxnSpPr>
            <a:stCxn id="49" idx="6"/>
            <a:endCxn id="10" idx="2"/>
          </p:cNvCxnSpPr>
          <p:nvPr/>
        </p:nvCxnSpPr>
        <p:spPr bwMode="auto">
          <a:xfrm flipV="1">
            <a:off x="6046081" y="3625701"/>
            <a:ext cx="854108" cy="10421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1" name="Straight Arrow Connector 130"/>
          <p:cNvCxnSpPr>
            <a:stCxn id="49" idx="6"/>
            <a:endCxn id="9" idx="1"/>
          </p:cNvCxnSpPr>
          <p:nvPr/>
        </p:nvCxnSpPr>
        <p:spPr bwMode="auto">
          <a:xfrm flipV="1">
            <a:off x="6046081" y="2511943"/>
            <a:ext cx="881290" cy="21559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7951835" y="349058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958523" y="420193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13" idx="6"/>
            <a:endCxn id="56" idx="2"/>
          </p:cNvCxnSpPr>
          <p:nvPr/>
        </p:nvCxnSpPr>
        <p:spPr bwMode="auto">
          <a:xfrm flipV="1">
            <a:off x="7168206" y="4339099"/>
            <a:ext cx="790317" cy="101927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0" name="Straight Arrow Connector 59"/>
          <p:cNvCxnSpPr>
            <a:stCxn id="13" idx="6"/>
            <a:endCxn id="55" idx="2"/>
          </p:cNvCxnSpPr>
          <p:nvPr/>
        </p:nvCxnSpPr>
        <p:spPr bwMode="auto">
          <a:xfrm flipV="1">
            <a:off x="7168206" y="3627740"/>
            <a:ext cx="783629" cy="173063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3" name="Straight Arrow Connector 62"/>
          <p:cNvCxnSpPr>
            <a:stCxn id="12" idx="6"/>
            <a:endCxn id="56" idx="2"/>
          </p:cNvCxnSpPr>
          <p:nvPr/>
        </p:nvCxnSpPr>
        <p:spPr bwMode="auto">
          <a:xfrm>
            <a:off x="7174218" y="4338794"/>
            <a:ext cx="784305" cy="30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6" name="Straight Arrow Connector 65"/>
          <p:cNvCxnSpPr>
            <a:stCxn id="11" idx="6"/>
            <a:endCxn id="56" idx="2"/>
          </p:cNvCxnSpPr>
          <p:nvPr/>
        </p:nvCxnSpPr>
        <p:spPr bwMode="auto">
          <a:xfrm>
            <a:off x="7173420" y="3988247"/>
            <a:ext cx="785103" cy="35085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9" name="Straight Arrow Connector 68"/>
          <p:cNvCxnSpPr>
            <a:stCxn id="12" idx="6"/>
            <a:endCxn id="55" idx="2"/>
          </p:cNvCxnSpPr>
          <p:nvPr/>
        </p:nvCxnSpPr>
        <p:spPr bwMode="auto">
          <a:xfrm flipV="1">
            <a:off x="7174218" y="3627740"/>
            <a:ext cx="777617" cy="7110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2" name="Straight Arrow Connector 71"/>
          <p:cNvCxnSpPr>
            <a:stCxn id="11" idx="6"/>
            <a:endCxn id="55" idx="2"/>
          </p:cNvCxnSpPr>
          <p:nvPr/>
        </p:nvCxnSpPr>
        <p:spPr bwMode="auto">
          <a:xfrm flipV="1">
            <a:off x="7173420" y="3627740"/>
            <a:ext cx="778415" cy="3605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5" name="Straight Arrow Connector 74"/>
          <p:cNvCxnSpPr>
            <a:stCxn id="10" idx="6"/>
            <a:endCxn id="55" idx="2"/>
          </p:cNvCxnSpPr>
          <p:nvPr/>
        </p:nvCxnSpPr>
        <p:spPr bwMode="auto">
          <a:xfrm>
            <a:off x="7174509" y="3625701"/>
            <a:ext cx="777326" cy="203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" name="Straight Arrow Connector 77"/>
          <p:cNvCxnSpPr>
            <a:stCxn id="10" idx="6"/>
            <a:endCxn id="56" idx="2"/>
          </p:cNvCxnSpPr>
          <p:nvPr/>
        </p:nvCxnSpPr>
        <p:spPr bwMode="auto">
          <a:xfrm>
            <a:off x="7174509" y="3625701"/>
            <a:ext cx="784014" cy="71339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1" name="Straight Arrow Connector 80"/>
          <p:cNvCxnSpPr>
            <a:stCxn id="9" idx="6"/>
            <a:endCxn id="55" idx="2"/>
          </p:cNvCxnSpPr>
          <p:nvPr/>
        </p:nvCxnSpPr>
        <p:spPr bwMode="auto">
          <a:xfrm>
            <a:off x="7161518" y="2608930"/>
            <a:ext cx="790317" cy="101881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4" name="Straight Arrow Connector 83"/>
          <p:cNvCxnSpPr>
            <a:stCxn id="9" idx="6"/>
            <a:endCxn id="56" idx="2"/>
          </p:cNvCxnSpPr>
          <p:nvPr/>
        </p:nvCxnSpPr>
        <p:spPr bwMode="auto">
          <a:xfrm>
            <a:off x="7161518" y="2608930"/>
            <a:ext cx="797005" cy="173016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1568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047611" y="1905565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047611" y="2242161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047611" y="257875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047611" y="291535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191748" y="150394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04739" y="374626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203650" y="410880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204448" y="445935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98436" y="679973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 bwMode="auto">
          <a:xfrm flipV="1">
            <a:off x="3321931" y="1641100"/>
            <a:ext cx="1869817" cy="4016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 bwMode="auto">
          <a:xfrm flipV="1">
            <a:off x="3321931" y="1641100"/>
            <a:ext cx="1869817" cy="7382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6"/>
            <a:endCxn id="9" idx="2"/>
          </p:cNvCxnSpPr>
          <p:nvPr/>
        </p:nvCxnSpPr>
        <p:spPr bwMode="auto">
          <a:xfrm flipV="1">
            <a:off x="3321931" y="1641100"/>
            <a:ext cx="1869817" cy="10748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 bwMode="auto">
          <a:xfrm flipV="1">
            <a:off x="3321931" y="1641100"/>
            <a:ext cx="1869817" cy="14114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>
            <a:stCxn id="5" idx="6"/>
            <a:endCxn id="10" idx="2"/>
          </p:cNvCxnSpPr>
          <p:nvPr/>
        </p:nvCxnSpPr>
        <p:spPr bwMode="auto">
          <a:xfrm>
            <a:off x="3321931" y="2042725"/>
            <a:ext cx="1882808" cy="18406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>
            <a:stCxn id="6" idx="6"/>
            <a:endCxn id="10" idx="2"/>
          </p:cNvCxnSpPr>
          <p:nvPr/>
        </p:nvCxnSpPr>
        <p:spPr bwMode="auto">
          <a:xfrm>
            <a:off x="3321931" y="2379321"/>
            <a:ext cx="1882808" cy="15041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 bwMode="auto">
          <a:xfrm>
            <a:off x="3321931" y="2715917"/>
            <a:ext cx="1882808" cy="116750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/>
          <p:cNvCxnSpPr>
            <a:stCxn id="8" idx="6"/>
            <a:endCxn id="10" idx="2"/>
          </p:cNvCxnSpPr>
          <p:nvPr/>
        </p:nvCxnSpPr>
        <p:spPr bwMode="auto">
          <a:xfrm>
            <a:off x="3321931" y="3052513"/>
            <a:ext cx="1882808" cy="83090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/>
          <p:cNvCxnSpPr>
            <a:stCxn id="5" idx="6"/>
            <a:endCxn id="11" idx="2"/>
          </p:cNvCxnSpPr>
          <p:nvPr/>
        </p:nvCxnSpPr>
        <p:spPr bwMode="auto">
          <a:xfrm>
            <a:off x="3321931" y="2042725"/>
            <a:ext cx="1881719" cy="22032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Arrow Connector 22"/>
          <p:cNvCxnSpPr>
            <a:stCxn id="5" idx="6"/>
            <a:endCxn id="12" idx="2"/>
          </p:cNvCxnSpPr>
          <p:nvPr/>
        </p:nvCxnSpPr>
        <p:spPr bwMode="auto">
          <a:xfrm>
            <a:off x="3321931" y="2042725"/>
            <a:ext cx="1882517" cy="255378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>
            <a:stCxn id="5" idx="6"/>
            <a:endCxn id="13" idx="2"/>
          </p:cNvCxnSpPr>
          <p:nvPr/>
        </p:nvCxnSpPr>
        <p:spPr bwMode="auto">
          <a:xfrm>
            <a:off x="3321931" y="2042725"/>
            <a:ext cx="1876505" cy="489417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6"/>
            <a:endCxn id="11" idx="2"/>
          </p:cNvCxnSpPr>
          <p:nvPr/>
        </p:nvCxnSpPr>
        <p:spPr bwMode="auto">
          <a:xfrm>
            <a:off x="3321931" y="2379321"/>
            <a:ext cx="1881719" cy="18666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/>
          <p:cNvCxnSpPr>
            <a:stCxn id="7" idx="6"/>
            <a:endCxn id="11" idx="2"/>
          </p:cNvCxnSpPr>
          <p:nvPr/>
        </p:nvCxnSpPr>
        <p:spPr bwMode="auto">
          <a:xfrm>
            <a:off x="3321931" y="2715917"/>
            <a:ext cx="1881719" cy="15300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Straight Arrow Connector 26"/>
          <p:cNvCxnSpPr>
            <a:stCxn id="8" idx="6"/>
            <a:endCxn id="11" idx="2"/>
          </p:cNvCxnSpPr>
          <p:nvPr/>
        </p:nvCxnSpPr>
        <p:spPr bwMode="auto">
          <a:xfrm>
            <a:off x="3321931" y="3052513"/>
            <a:ext cx="1881719" cy="11934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/>
          <p:cNvCxnSpPr>
            <a:stCxn id="6" idx="6"/>
            <a:endCxn id="12" idx="2"/>
          </p:cNvCxnSpPr>
          <p:nvPr/>
        </p:nvCxnSpPr>
        <p:spPr bwMode="auto">
          <a:xfrm>
            <a:off x="3321931" y="2379321"/>
            <a:ext cx="1882517" cy="221719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Straight Arrow Connector 28"/>
          <p:cNvCxnSpPr>
            <a:stCxn id="7" idx="6"/>
            <a:endCxn id="12" idx="2"/>
          </p:cNvCxnSpPr>
          <p:nvPr/>
        </p:nvCxnSpPr>
        <p:spPr bwMode="auto">
          <a:xfrm>
            <a:off x="3321931" y="2715917"/>
            <a:ext cx="1882517" cy="188059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6"/>
            <a:endCxn id="12" idx="2"/>
          </p:cNvCxnSpPr>
          <p:nvPr/>
        </p:nvCxnSpPr>
        <p:spPr bwMode="auto">
          <a:xfrm>
            <a:off x="3321931" y="3052513"/>
            <a:ext cx="1882517" cy="154400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6"/>
            <a:endCxn id="13" idx="2"/>
          </p:cNvCxnSpPr>
          <p:nvPr/>
        </p:nvCxnSpPr>
        <p:spPr bwMode="auto">
          <a:xfrm>
            <a:off x="3321931" y="2379321"/>
            <a:ext cx="1876505" cy="455757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Straight Arrow Connector 31"/>
          <p:cNvCxnSpPr>
            <a:stCxn id="7" idx="6"/>
            <a:endCxn id="13" idx="2"/>
          </p:cNvCxnSpPr>
          <p:nvPr/>
        </p:nvCxnSpPr>
        <p:spPr bwMode="auto">
          <a:xfrm>
            <a:off x="3321931" y="2715917"/>
            <a:ext cx="1876505" cy="422098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13" idx="2"/>
          </p:cNvCxnSpPr>
          <p:nvPr/>
        </p:nvCxnSpPr>
        <p:spPr bwMode="auto">
          <a:xfrm>
            <a:off x="3321931" y="3052513"/>
            <a:ext cx="1876505" cy="388438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624689" y="1356757"/>
                <a:ext cx="11082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u="sng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200" b="1" u="sng" dirty="0" smtClean="0"/>
                  <a:t> X 6)-Node Input Layer</a:t>
                </a:r>
                <a:endParaRPr lang="en-US" sz="1200" b="1" u="sng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89" y="1356757"/>
                <a:ext cx="1108263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333" r="-1657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4796538" y="956001"/>
            <a:ext cx="104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Layer</a:t>
            </a:r>
            <a:endParaRPr lang="en-US" sz="1200" b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9377498" y="2255138"/>
            <a:ext cx="88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8</a:t>
            </a:r>
            <a:r>
              <a:rPr lang="en-US" sz="1200" b="1" u="sng" dirty="0" smtClean="0"/>
              <a:t>-Node Output Layer</a:t>
            </a:r>
            <a:endParaRPr lang="en-US" sz="1200" b="1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1593850" y="1902886"/>
            <a:ext cx="1425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</a:t>
            </a:r>
            <a:r>
              <a:rPr lang="en-US" sz="1200" b="1" baseline="30000" dirty="0" smtClean="0"/>
              <a:t>st</a:t>
            </a:r>
            <a:r>
              <a:rPr lang="en-US" sz="1200" b="1" dirty="0" smtClean="0"/>
              <a:t> Temperature </a:t>
            </a:r>
            <a:r>
              <a:rPr lang="en-US" sz="1200" b="1" dirty="0"/>
              <a:t>[</a:t>
            </a:r>
            <a:r>
              <a:rPr lang="en-US" sz="1200" b="1" dirty="0" smtClean="0"/>
              <a:t>K]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803400" y="2244795"/>
            <a:ext cx="1215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</a:t>
            </a:r>
            <a:r>
              <a:rPr lang="en-US" sz="1200" b="1" baseline="30000" dirty="0" smtClean="0"/>
              <a:t>st</a:t>
            </a:r>
            <a:r>
              <a:rPr lang="en-US" sz="1200" b="1" dirty="0" smtClean="0"/>
              <a:t> Pressure </a:t>
            </a:r>
            <a:r>
              <a:rPr lang="en-US" sz="1200" b="1" dirty="0"/>
              <a:t>[</a:t>
            </a:r>
            <a:r>
              <a:rPr lang="en-US" sz="1200" b="1" dirty="0" smtClean="0"/>
              <a:t>Pa]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214764" y="2578757"/>
            <a:ext cx="1820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</a:t>
            </a:r>
            <a:r>
              <a:rPr lang="en-US" sz="1200" b="1" baseline="30000" dirty="0" smtClean="0"/>
              <a:t>st</a:t>
            </a:r>
            <a:r>
              <a:rPr lang="en-US" sz="1200" b="1" dirty="0" smtClean="0"/>
              <a:t> Relative Humidity </a:t>
            </a:r>
            <a:r>
              <a:rPr lang="en-US" sz="1200" b="1" dirty="0"/>
              <a:t>[</a:t>
            </a:r>
            <a:r>
              <a:rPr lang="en-US" sz="1200" b="1" dirty="0" smtClean="0"/>
              <a:t>%]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154567" y="2928400"/>
            <a:ext cx="189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</a:t>
            </a:r>
            <a:r>
              <a:rPr lang="en-US" sz="1200" b="1" baseline="30000" dirty="0" smtClean="0"/>
              <a:t>st</a:t>
            </a:r>
            <a:r>
              <a:rPr lang="en-US" sz="1200" b="1" dirty="0" smtClean="0"/>
              <a:t> Wind Speed [m/s]</a:t>
            </a:r>
            <a:endParaRPr lang="en-US" sz="1200" b="1" dirty="0"/>
          </a:p>
        </p:txBody>
      </p:sp>
      <p:sp>
        <p:nvSpPr>
          <p:cNvPr id="42" name="Oval 41"/>
          <p:cNvSpPr/>
          <p:nvPr/>
        </p:nvSpPr>
        <p:spPr bwMode="auto">
          <a:xfrm>
            <a:off x="9685385" y="397771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182" idx="6"/>
            <a:endCxn id="42" idx="2"/>
          </p:cNvCxnSpPr>
          <p:nvPr/>
        </p:nvCxnSpPr>
        <p:spPr bwMode="auto">
          <a:xfrm>
            <a:off x="7712562" y="1641970"/>
            <a:ext cx="1972823" cy="247290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Straight Arrow Connector 43"/>
          <p:cNvCxnSpPr>
            <a:stCxn id="185" idx="6"/>
            <a:endCxn id="42" idx="2"/>
          </p:cNvCxnSpPr>
          <p:nvPr/>
        </p:nvCxnSpPr>
        <p:spPr bwMode="auto">
          <a:xfrm flipV="1">
            <a:off x="7725262" y="4114879"/>
            <a:ext cx="1960123" cy="48250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Straight Arrow Connector 44"/>
          <p:cNvCxnSpPr>
            <a:stCxn id="183" idx="6"/>
            <a:endCxn id="42" idx="2"/>
          </p:cNvCxnSpPr>
          <p:nvPr/>
        </p:nvCxnSpPr>
        <p:spPr bwMode="auto">
          <a:xfrm>
            <a:off x="7725553" y="3884291"/>
            <a:ext cx="1959832" cy="2305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/>
          <p:cNvCxnSpPr>
            <a:stCxn id="186" idx="6"/>
            <a:endCxn id="42" idx="2"/>
          </p:cNvCxnSpPr>
          <p:nvPr/>
        </p:nvCxnSpPr>
        <p:spPr bwMode="auto">
          <a:xfrm flipV="1">
            <a:off x="7719250" y="4114879"/>
            <a:ext cx="1966135" cy="282288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84" idx="6"/>
            <a:endCxn id="42" idx="2"/>
          </p:cNvCxnSpPr>
          <p:nvPr/>
        </p:nvCxnSpPr>
        <p:spPr bwMode="auto">
          <a:xfrm flipV="1">
            <a:off x="7724464" y="4114879"/>
            <a:ext cx="1960921" cy="1319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5161965" y="1772780"/>
            <a:ext cx="323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49" name="Oval 48"/>
          <p:cNvSpPr/>
          <p:nvPr/>
        </p:nvSpPr>
        <p:spPr bwMode="auto">
          <a:xfrm>
            <a:off x="3047611" y="325810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4567" y="3252100"/>
            <a:ext cx="189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</a:t>
            </a:r>
            <a:r>
              <a:rPr lang="en-US" sz="1200" b="1" baseline="30000" dirty="0" smtClean="0"/>
              <a:t>st</a:t>
            </a:r>
            <a:r>
              <a:rPr lang="en-US" sz="1200" b="1" dirty="0" smtClean="0"/>
              <a:t> Solar Irradiance [W/m</a:t>
            </a:r>
            <a:r>
              <a:rPr lang="en-US" sz="1200" b="1" baseline="30000" dirty="0" smtClean="0"/>
              <a:t>2</a:t>
            </a:r>
            <a:r>
              <a:rPr lang="en-US" sz="1200" b="1" dirty="0"/>
              <a:t>]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3047611" y="359555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90600" y="3595900"/>
                <a:ext cx="2057011" cy="304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Turbulence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595900"/>
                <a:ext cx="2057011" cy="304314"/>
              </a:xfrm>
              <a:prstGeom prst="rect">
                <a:avLst/>
              </a:prstGeom>
              <a:blipFill rotWithShape="0"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51" idx="6"/>
            <a:endCxn id="13" idx="2"/>
          </p:cNvCxnSpPr>
          <p:nvPr/>
        </p:nvCxnSpPr>
        <p:spPr bwMode="auto">
          <a:xfrm>
            <a:off x="3321931" y="3732713"/>
            <a:ext cx="1876505" cy="320418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0" name="Straight Arrow Connector 99"/>
          <p:cNvCxnSpPr>
            <a:stCxn id="49" idx="6"/>
            <a:endCxn id="13" idx="2"/>
          </p:cNvCxnSpPr>
          <p:nvPr/>
        </p:nvCxnSpPr>
        <p:spPr bwMode="auto">
          <a:xfrm>
            <a:off x="3321931" y="3395263"/>
            <a:ext cx="1876505" cy="35416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9" name="Straight Arrow Connector 108"/>
          <p:cNvCxnSpPr>
            <a:stCxn id="51" idx="6"/>
            <a:endCxn id="12" idx="2"/>
          </p:cNvCxnSpPr>
          <p:nvPr/>
        </p:nvCxnSpPr>
        <p:spPr bwMode="auto">
          <a:xfrm>
            <a:off x="3321931" y="3732713"/>
            <a:ext cx="1882517" cy="86380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2" name="Straight Arrow Connector 111"/>
          <p:cNvCxnSpPr>
            <a:stCxn id="51" idx="6"/>
            <a:endCxn id="11" idx="2"/>
          </p:cNvCxnSpPr>
          <p:nvPr/>
        </p:nvCxnSpPr>
        <p:spPr bwMode="auto">
          <a:xfrm>
            <a:off x="3321931" y="3732713"/>
            <a:ext cx="1881719" cy="5132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5" name="Straight Arrow Connector 114"/>
          <p:cNvCxnSpPr>
            <a:stCxn id="51" idx="6"/>
            <a:endCxn id="10" idx="2"/>
          </p:cNvCxnSpPr>
          <p:nvPr/>
        </p:nvCxnSpPr>
        <p:spPr bwMode="auto">
          <a:xfrm>
            <a:off x="3321931" y="3732713"/>
            <a:ext cx="1882808" cy="15070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8" name="Straight Arrow Connector 117"/>
          <p:cNvCxnSpPr>
            <a:stCxn id="51" idx="6"/>
            <a:endCxn id="9" idx="2"/>
          </p:cNvCxnSpPr>
          <p:nvPr/>
        </p:nvCxnSpPr>
        <p:spPr bwMode="auto">
          <a:xfrm flipV="1">
            <a:off x="3321931" y="1641100"/>
            <a:ext cx="1869817" cy="20916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2" name="Straight Arrow Connector 121"/>
          <p:cNvCxnSpPr>
            <a:stCxn id="49" idx="6"/>
            <a:endCxn id="12" idx="2"/>
          </p:cNvCxnSpPr>
          <p:nvPr/>
        </p:nvCxnSpPr>
        <p:spPr bwMode="auto">
          <a:xfrm>
            <a:off x="3321931" y="3395263"/>
            <a:ext cx="1882517" cy="120125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Straight Arrow Connector 124"/>
          <p:cNvCxnSpPr>
            <a:stCxn id="49" idx="6"/>
            <a:endCxn id="11" idx="2"/>
          </p:cNvCxnSpPr>
          <p:nvPr/>
        </p:nvCxnSpPr>
        <p:spPr bwMode="auto">
          <a:xfrm>
            <a:off x="3321931" y="3395263"/>
            <a:ext cx="1881719" cy="85070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" name="Straight Arrow Connector 127"/>
          <p:cNvCxnSpPr>
            <a:stCxn id="49" idx="6"/>
            <a:endCxn id="10" idx="2"/>
          </p:cNvCxnSpPr>
          <p:nvPr/>
        </p:nvCxnSpPr>
        <p:spPr bwMode="auto">
          <a:xfrm>
            <a:off x="3321931" y="3395263"/>
            <a:ext cx="1882808" cy="4881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1" name="Straight Arrow Connector 130"/>
          <p:cNvCxnSpPr>
            <a:stCxn id="49" idx="6"/>
            <a:endCxn id="9" idx="2"/>
          </p:cNvCxnSpPr>
          <p:nvPr/>
        </p:nvCxnSpPr>
        <p:spPr bwMode="auto">
          <a:xfrm flipV="1">
            <a:off x="3321931" y="1641100"/>
            <a:ext cx="1869817" cy="17541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3047611" y="4635394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3047611" y="4971990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047611" y="5308586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3047611" y="5645182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314450" y="4632715"/>
                <a:ext cx="1704879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Temperature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K]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50" y="4632715"/>
                <a:ext cx="1704879" cy="283989"/>
              </a:xfrm>
              <a:prstGeom prst="rect">
                <a:avLst/>
              </a:prstGeom>
              <a:blipFill rotWithShape="0">
                <a:blip r:embed="rId4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727200" y="4974624"/>
                <a:ext cx="1292129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Pressure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Pa]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0" y="4974624"/>
                <a:ext cx="1292129" cy="283989"/>
              </a:xfrm>
              <a:prstGeom prst="rect">
                <a:avLst/>
              </a:prstGeom>
              <a:blipFill rotWithShape="0">
                <a:blip r:embed="rId5"/>
                <a:stretch>
                  <a:fillRect r="-472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85850" y="5308586"/>
                <a:ext cx="1949859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Relative Humidity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%]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5308586"/>
                <a:ext cx="1949859" cy="283989"/>
              </a:xfrm>
              <a:prstGeom prst="rect">
                <a:avLst/>
              </a:prstGeom>
              <a:blipFill rotWithShape="0">
                <a:blip r:embed="rId6"/>
                <a:stretch>
                  <a:fillRect r="-31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314449" y="5658229"/>
                <a:ext cx="1733161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Wind Speed [m/s]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49" y="5658229"/>
                <a:ext cx="1733161" cy="283989"/>
              </a:xfrm>
              <a:prstGeom prst="rect">
                <a:avLst/>
              </a:prstGeom>
              <a:blipFill rotWithShape="0">
                <a:blip r:embed="rId7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/>
          <p:cNvSpPr/>
          <p:nvPr/>
        </p:nvSpPr>
        <p:spPr bwMode="auto">
          <a:xfrm>
            <a:off x="3047611" y="5987932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90600" y="5981929"/>
                <a:ext cx="2057011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Solar Irradiance [W/m</a:t>
                </a:r>
                <a:r>
                  <a:rPr lang="en-US" sz="1200" b="1" baseline="30000" dirty="0" smtClean="0"/>
                  <a:t>2</a:t>
                </a:r>
                <a:r>
                  <a:rPr lang="en-US" sz="1200" b="1" dirty="0"/>
                  <a:t>]</a:t>
                </a: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981929"/>
                <a:ext cx="2057011" cy="283989"/>
              </a:xfrm>
              <a:prstGeom prst="rect">
                <a:avLst/>
              </a:prstGeom>
              <a:blipFill rotWithShape="0">
                <a:blip r:embed="rId8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 bwMode="auto">
          <a:xfrm>
            <a:off x="3047611" y="6325382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31850" y="6325729"/>
                <a:ext cx="2215761" cy="312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Turbulence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0" y="6325729"/>
                <a:ext cx="2215761" cy="312778"/>
              </a:xfrm>
              <a:prstGeom prst="rect">
                <a:avLst/>
              </a:prstGeom>
              <a:blipFill rotWithShape="0">
                <a:blip r:embed="rId9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3028561" y="3911739"/>
            <a:ext cx="32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</a:p>
        </p:txBody>
      </p:sp>
      <p:cxnSp>
        <p:nvCxnSpPr>
          <p:cNvPr id="75" name="Straight Arrow Connector 74"/>
          <p:cNvCxnSpPr>
            <a:stCxn id="72" idx="6"/>
            <a:endCxn id="13" idx="2"/>
          </p:cNvCxnSpPr>
          <p:nvPr/>
        </p:nvCxnSpPr>
        <p:spPr bwMode="auto">
          <a:xfrm>
            <a:off x="3321931" y="6462542"/>
            <a:ext cx="1876505" cy="47435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" name="Straight Arrow Connector 77"/>
          <p:cNvCxnSpPr>
            <a:stCxn id="70" idx="6"/>
            <a:endCxn id="13" idx="2"/>
          </p:cNvCxnSpPr>
          <p:nvPr/>
        </p:nvCxnSpPr>
        <p:spPr bwMode="auto">
          <a:xfrm>
            <a:off x="3321931" y="6125092"/>
            <a:ext cx="1876505" cy="81180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1" name="Straight Arrow Connector 80"/>
          <p:cNvCxnSpPr>
            <a:stCxn id="65" idx="6"/>
            <a:endCxn id="13" idx="2"/>
          </p:cNvCxnSpPr>
          <p:nvPr/>
        </p:nvCxnSpPr>
        <p:spPr bwMode="auto">
          <a:xfrm>
            <a:off x="3321931" y="5782342"/>
            <a:ext cx="1876505" cy="115455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4" name="Straight Arrow Connector 83"/>
          <p:cNvCxnSpPr>
            <a:stCxn id="64" idx="6"/>
            <a:endCxn id="13" idx="2"/>
          </p:cNvCxnSpPr>
          <p:nvPr/>
        </p:nvCxnSpPr>
        <p:spPr bwMode="auto">
          <a:xfrm>
            <a:off x="3321931" y="5445746"/>
            <a:ext cx="1876505" cy="149115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7" name="Straight Arrow Connector 86"/>
          <p:cNvCxnSpPr>
            <a:stCxn id="63" idx="6"/>
            <a:endCxn id="13" idx="2"/>
          </p:cNvCxnSpPr>
          <p:nvPr/>
        </p:nvCxnSpPr>
        <p:spPr bwMode="auto">
          <a:xfrm>
            <a:off x="3321931" y="5109150"/>
            <a:ext cx="1876505" cy="182774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1" name="Straight Arrow Connector 90"/>
          <p:cNvCxnSpPr>
            <a:stCxn id="62" idx="6"/>
            <a:endCxn id="13" idx="2"/>
          </p:cNvCxnSpPr>
          <p:nvPr/>
        </p:nvCxnSpPr>
        <p:spPr bwMode="auto">
          <a:xfrm>
            <a:off x="3321931" y="4772554"/>
            <a:ext cx="1876505" cy="216434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4" name="Straight Arrow Connector 93"/>
          <p:cNvCxnSpPr>
            <a:stCxn id="62" idx="6"/>
            <a:endCxn id="9" idx="2"/>
          </p:cNvCxnSpPr>
          <p:nvPr/>
        </p:nvCxnSpPr>
        <p:spPr bwMode="auto">
          <a:xfrm flipV="1">
            <a:off x="3321931" y="1641100"/>
            <a:ext cx="1869817" cy="31314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8" name="Straight Arrow Connector 97"/>
          <p:cNvCxnSpPr>
            <a:stCxn id="63" idx="6"/>
            <a:endCxn id="9" idx="2"/>
          </p:cNvCxnSpPr>
          <p:nvPr/>
        </p:nvCxnSpPr>
        <p:spPr bwMode="auto">
          <a:xfrm flipV="1">
            <a:off x="3321931" y="1641100"/>
            <a:ext cx="1869817" cy="34680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1" name="Straight Arrow Connector 100"/>
          <p:cNvCxnSpPr>
            <a:stCxn id="64" idx="6"/>
            <a:endCxn id="9" idx="2"/>
          </p:cNvCxnSpPr>
          <p:nvPr/>
        </p:nvCxnSpPr>
        <p:spPr bwMode="auto">
          <a:xfrm flipV="1">
            <a:off x="3321931" y="1641100"/>
            <a:ext cx="1869817" cy="38046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2" name="Straight Arrow Connector 101"/>
          <p:cNvCxnSpPr>
            <a:stCxn id="65" idx="6"/>
            <a:endCxn id="9" idx="2"/>
          </p:cNvCxnSpPr>
          <p:nvPr/>
        </p:nvCxnSpPr>
        <p:spPr bwMode="auto">
          <a:xfrm flipV="1">
            <a:off x="3321931" y="1641100"/>
            <a:ext cx="1869817" cy="41412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4" name="Straight Arrow Connector 103"/>
          <p:cNvCxnSpPr>
            <a:stCxn id="70" idx="6"/>
            <a:endCxn id="9" idx="2"/>
          </p:cNvCxnSpPr>
          <p:nvPr/>
        </p:nvCxnSpPr>
        <p:spPr bwMode="auto">
          <a:xfrm flipV="1">
            <a:off x="3321931" y="1641100"/>
            <a:ext cx="1869817" cy="44839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6" name="Straight Arrow Connector 105"/>
          <p:cNvCxnSpPr>
            <a:stCxn id="72" idx="6"/>
            <a:endCxn id="9" idx="2"/>
          </p:cNvCxnSpPr>
          <p:nvPr/>
        </p:nvCxnSpPr>
        <p:spPr bwMode="auto">
          <a:xfrm flipV="1">
            <a:off x="3321931" y="1641100"/>
            <a:ext cx="1869817" cy="48214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6" name="Straight Arrow Connector 115"/>
          <p:cNvCxnSpPr>
            <a:stCxn id="72" idx="6"/>
            <a:endCxn id="12" idx="2"/>
          </p:cNvCxnSpPr>
          <p:nvPr/>
        </p:nvCxnSpPr>
        <p:spPr bwMode="auto">
          <a:xfrm flipV="1">
            <a:off x="3321931" y="4596514"/>
            <a:ext cx="1882517" cy="186602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9" name="Straight Arrow Connector 118"/>
          <p:cNvCxnSpPr>
            <a:stCxn id="72" idx="6"/>
            <a:endCxn id="10" idx="2"/>
          </p:cNvCxnSpPr>
          <p:nvPr/>
        </p:nvCxnSpPr>
        <p:spPr bwMode="auto">
          <a:xfrm flipV="1">
            <a:off x="3321931" y="3883421"/>
            <a:ext cx="1882808" cy="25791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0" name="Straight Arrow Connector 119"/>
          <p:cNvCxnSpPr>
            <a:stCxn id="72" idx="6"/>
            <a:endCxn id="11" idx="2"/>
          </p:cNvCxnSpPr>
          <p:nvPr/>
        </p:nvCxnSpPr>
        <p:spPr bwMode="auto">
          <a:xfrm flipV="1">
            <a:off x="3321931" y="4245967"/>
            <a:ext cx="1881719" cy="221657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4" name="Straight Arrow Connector 123"/>
          <p:cNvCxnSpPr>
            <a:stCxn id="70" idx="6"/>
            <a:endCxn id="12" idx="2"/>
          </p:cNvCxnSpPr>
          <p:nvPr/>
        </p:nvCxnSpPr>
        <p:spPr bwMode="auto">
          <a:xfrm flipV="1">
            <a:off x="3321931" y="4596514"/>
            <a:ext cx="1882517" cy="152857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7" name="Straight Arrow Connector 126"/>
          <p:cNvCxnSpPr>
            <a:stCxn id="70" idx="6"/>
            <a:endCxn id="11" idx="2"/>
          </p:cNvCxnSpPr>
          <p:nvPr/>
        </p:nvCxnSpPr>
        <p:spPr bwMode="auto">
          <a:xfrm flipV="1">
            <a:off x="3321931" y="4245967"/>
            <a:ext cx="1881719" cy="18791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0" name="Straight Arrow Connector 129"/>
          <p:cNvCxnSpPr>
            <a:stCxn id="70" idx="6"/>
            <a:endCxn id="10" idx="2"/>
          </p:cNvCxnSpPr>
          <p:nvPr/>
        </p:nvCxnSpPr>
        <p:spPr bwMode="auto">
          <a:xfrm flipV="1">
            <a:off x="3321931" y="3883421"/>
            <a:ext cx="1882808" cy="22416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3" name="Straight Arrow Connector 132"/>
          <p:cNvCxnSpPr>
            <a:stCxn id="62" idx="6"/>
            <a:endCxn id="10" idx="2"/>
          </p:cNvCxnSpPr>
          <p:nvPr/>
        </p:nvCxnSpPr>
        <p:spPr bwMode="auto">
          <a:xfrm flipV="1">
            <a:off x="3321931" y="3883421"/>
            <a:ext cx="1882808" cy="8891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6" name="Straight Arrow Connector 135"/>
          <p:cNvCxnSpPr>
            <a:stCxn id="62" idx="6"/>
            <a:endCxn id="11" idx="2"/>
          </p:cNvCxnSpPr>
          <p:nvPr/>
        </p:nvCxnSpPr>
        <p:spPr bwMode="auto">
          <a:xfrm flipV="1">
            <a:off x="3321931" y="4245967"/>
            <a:ext cx="1881719" cy="5265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9" name="Straight Arrow Connector 138"/>
          <p:cNvCxnSpPr>
            <a:stCxn id="62" idx="6"/>
            <a:endCxn id="12" idx="2"/>
          </p:cNvCxnSpPr>
          <p:nvPr/>
        </p:nvCxnSpPr>
        <p:spPr bwMode="auto">
          <a:xfrm flipV="1">
            <a:off x="3321931" y="4596514"/>
            <a:ext cx="1882517" cy="1760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2" name="Straight Arrow Connector 141"/>
          <p:cNvCxnSpPr>
            <a:stCxn id="63" idx="6"/>
            <a:endCxn id="10" idx="2"/>
          </p:cNvCxnSpPr>
          <p:nvPr/>
        </p:nvCxnSpPr>
        <p:spPr bwMode="auto">
          <a:xfrm flipV="1">
            <a:off x="3321931" y="3883421"/>
            <a:ext cx="1882808" cy="12257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5" name="Straight Arrow Connector 144"/>
          <p:cNvCxnSpPr>
            <a:stCxn id="63" idx="6"/>
            <a:endCxn id="11" idx="2"/>
          </p:cNvCxnSpPr>
          <p:nvPr/>
        </p:nvCxnSpPr>
        <p:spPr bwMode="auto">
          <a:xfrm flipV="1">
            <a:off x="3321931" y="4245967"/>
            <a:ext cx="1881719" cy="86318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8" name="Straight Arrow Connector 147"/>
          <p:cNvCxnSpPr>
            <a:stCxn id="63" idx="6"/>
            <a:endCxn id="12" idx="2"/>
          </p:cNvCxnSpPr>
          <p:nvPr/>
        </p:nvCxnSpPr>
        <p:spPr bwMode="auto">
          <a:xfrm flipV="1">
            <a:off x="3321931" y="4596514"/>
            <a:ext cx="1882517" cy="51263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1" name="Straight Arrow Connector 150"/>
          <p:cNvCxnSpPr>
            <a:stCxn id="64" idx="6"/>
            <a:endCxn id="10" idx="2"/>
          </p:cNvCxnSpPr>
          <p:nvPr/>
        </p:nvCxnSpPr>
        <p:spPr bwMode="auto">
          <a:xfrm flipV="1">
            <a:off x="3321931" y="3883421"/>
            <a:ext cx="1882808" cy="15623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4" name="Straight Arrow Connector 153"/>
          <p:cNvCxnSpPr>
            <a:stCxn id="64" idx="6"/>
            <a:endCxn id="11" idx="2"/>
          </p:cNvCxnSpPr>
          <p:nvPr/>
        </p:nvCxnSpPr>
        <p:spPr bwMode="auto">
          <a:xfrm flipV="1">
            <a:off x="3321931" y="4245967"/>
            <a:ext cx="1881719" cy="119977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7" name="Straight Arrow Connector 156"/>
          <p:cNvCxnSpPr>
            <a:stCxn id="64" idx="6"/>
            <a:endCxn id="12" idx="2"/>
          </p:cNvCxnSpPr>
          <p:nvPr/>
        </p:nvCxnSpPr>
        <p:spPr bwMode="auto">
          <a:xfrm flipV="1">
            <a:off x="3321931" y="4596514"/>
            <a:ext cx="1882517" cy="84923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0" name="Straight Arrow Connector 159"/>
          <p:cNvCxnSpPr>
            <a:stCxn id="65" idx="6"/>
            <a:endCxn id="10" idx="2"/>
          </p:cNvCxnSpPr>
          <p:nvPr/>
        </p:nvCxnSpPr>
        <p:spPr bwMode="auto">
          <a:xfrm flipV="1">
            <a:off x="3321931" y="3883421"/>
            <a:ext cx="1882808" cy="18989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3" name="Straight Arrow Connector 162"/>
          <p:cNvCxnSpPr>
            <a:stCxn id="65" idx="6"/>
            <a:endCxn id="11" idx="2"/>
          </p:cNvCxnSpPr>
          <p:nvPr/>
        </p:nvCxnSpPr>
        <p:spPr bwMode="auto">
          <a:xfrm flipV="1">
            <a:off x="3321931" y="4245967"/>
            <a:ext cx="1881719" cy="153637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6" name="Straight Arrow Connector 165"/>
          <p:cNvCxnSpPr>
            <a:stCxn id="65" idx="6"/>
            <a:endCxn id="12" idx="2"/>
          </p:cNvCxnSpPr>
          <p:nvPr/>
        </p:nvCxnSpPr>
        <p:spPr bwMode="auto">
          <a:xfrm flipV="1">
            <a:off x="3321931" y="4596514"/>
            <a:ext cx="1882517" cy="118582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9" name="TextBox 168"/>
          <p:cNvSpPr txBox="1"/>
          <p:nvPr/>
        </p:nvSpPr>
        <p:spPr>
          <a:xfrm>
            <a:off x="5174956" y="4801438"/>
            <a:ext cx="323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170" name="Oval 169"/>
          <p:cNvSpPr/>
          <p:nvPr/>
        </p:nvSpPr>
        <p:spPr bwMode="auto">
          <a:xfrm>
            <a:off x="9685385" y="364014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9692073" y="432054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9692073" y="4658894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9685385" y="3306301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9687965" y="4997248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9685723" y="296370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2" name="Oval 181"/>
          <p:cNvSpPr/>
          <p:nvPr/>
        </p:nvSpPr>
        <p:spPr bwMode="auto">
          <a:xfrm>
            <a:off x="7438242" y="150481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Oval 182"/>
          <p:cNvSpPr/>
          <p:nvPr/>
        </p:nvSpPr>
        <p:spPr bwMode="auto">
          <a:xfrm>
            <a:off x="7451233" y="374713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" name="Oval 183"/>
          <p:cNvSpPr/>
          <p:nvPr/>
        </p:nvSpPr>
        <p:spPr bwMode="auto">
          <a:xfrm>
            <a:off x="7450144" y="410967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5" name="Oval 184"/>
          <p:cNvSpPr/>
          <p:nvPr/>
        </p:nvSpPr>
        <p:spPr bwMode="auto">
          <a:xfrm>
            <a:off x="7450942" y="446022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6" name="Oval 185"/>
          <p:cNvSpPr/>
          <p:nvPr/>
        </p:nvSpPr>
        <p:spPr bwMode="auto">
          <a:xfrm>
            <a:off x="7444930" y="680060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408459" y="1773650"/>
            <a:ext cx="323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7421450" y="4802308"/>
            <a:ext cx="323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  <a:endParaRPr lang="en-US" sz="1200" b="1" dirty="0"/>
          </a:p>
        </p:txBody>
      </p:sp>
      <p:cxnSp>
        <p:nvCxnSpPr>
          <p:cNvPr id="189" name="Straight Arrow Connector 188"/>
          <p:cNvCxnSpPr>
            <a:stCxn id="11" idx="6"/>
            <a:endCxn id="184" idx="2"/>
          </p:cNvCxnSpPr>
          <p:nvPr/>
        </p:nvCxnSpPr>
        <p:spPr bwMode="auto">
          <a:xfrm>
            <a:off x="5477970" y="4245967"/>
            <a:ext cx="1972174" cy="8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2" name="Straight Arrow Connector 191"/>
          <p:cNvCxnSpPr>
            <a:stCxn id="11" idx="6"/>
            <a:endCxn id="185" idx="2"/>
          </p:cNvCxnSpPr>
          <p:nvPr/>
        </p:nvCxnSpPr>
        <p:spPr bwMode="auto">
          <a:xfrm>
            <a:off x="5477970" y="4245967"/>
            <a:ext cx="1972972" cy="3514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5" name="Straight Arrow Connector 194"/>
          <p:cNvCxnSpPr>
            <a:stCxn id="11" idx="6"/>
            <a:endCxn id="186" idx="2"/>
          </p:cNvCxnSpPr>
          <p:nvPr/>
        </p:nvCxnSpPr>
        <p:spPr bwMode="auto">
          <a:xfrm>
            <a:off x="5477970" y="4245967"/>
            <a:ext cx="1966960" cy="269180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9" name="Straight Arrow Connector 198"/>
          <p:cNvCxnSpPr>
            <a:stCxn id="11" idx="6"/>
            <a:endCxn id="182" idx="2"/>
          </p:cNvCxnSpPr>
          <p:nvPr/>
        </p:nvCxnSpPr>
        <p:spPr bwMode="auto">
          <a:xfrm flipV="1">
            <a:off x="5477970" y="1641970"/>
            <a:ext cx="1960272" cy="260399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7" name="Straight Arrow Connector 206"/>
          <p:cNvCxnSpPr>
            <a:stCxn id="11" idx="6"/>
            <a:endCxn id="183" idx="2"/>
          </p:cNvCxnSpPr>
          <p:nvPr/>
        </p:nvCxnSpPr>
        <p:spPr bwMode="auto">
          <a:xfrm flipV="1">
            <a:off x="5477970" y="3884291"/>
            <a:ext cx="1973263" cy="36167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0" name="Straight Arrow Connector 209"/>
          <p:cNvCxnSpPr>
            <a:stCxn id="9" idx="6"/>
            <a:endCxn id="182" idx="2"/>
          </p:cNvCxnSpPr>
          <p:nvPr/>
        </p:nvCxnSpPr>
        <p:spPr bwMode="auto">
          <a:xfrm>
            <a:off x="5466068" y="1641100"/>
            <a:ext cx="1972174" cy="8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4" name="Straight Arrow Connector 213"/>
          <p:cNvCxnSpPr>
            <a:stCxn id="9" idx="6"/>
            <a:endCxn id="183" idx="2"/>
          </p:cNvCxnSpPr>
          <p:nvPr/>
        </p:nvCxnSpPr>
        <p:spPr bwMode="auto">
          <a:xfrm>
            <a:off x="5466068" y="1641100"/>
            <a:ext cx="1985165" cy="224319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8" name="Straight Arrow Connector 217"/>
          <p:cNvCxnSpPr>
            <a:stCxn id="9" idx="6"/>
            <a:endCxn id="184" idx="2"/>
          </p:cNvCxnSpPr>
          <p:nvPr/>
        </p:nvCxnSpPr>
        <p:spPr bwMode="auto">
          <a:xfrm>
            <a:off x="5466068" y="1641100"/>
            <a:ext cx="1984076" cy="260573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1" name="Straight Arrow Connector 220"/>
          <p:cNvCxnSpPr>
            <a:stCxn id="9" idx="6"/>
            <a:endCxn id="185" idx="2"/>
          </p:cNvCxnSpPr>
          <p:nvPr/>
        </p:nvCxnSpPr>
        <p:spPr bwMode="auto">
          <a:xfrm>
            <a:off x="5466068" y="1641100"/>
            <a:ext cx="1984874" cy="29562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4" name="Straight Arrow Connector 223"/>
          <p:cNvCxnSpPr>
            <a:stCxn id="9" idx="6"/>
            <a:endCxn id="186" idx="2"/>
          </p:cNvCxnSpPr>
          <p:nvPr/>
        </p:nvCxnSpPr>
        <p:spPr bwMode="auto">
          <a:xfrm>
            <a:off x="5466068" y="1641100"/>
            <a:ext cx="1978862" cy="529666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7" name="Straight Arrow Connector 226"/>
          <p:cNvCxnSpPr>
            <a:stCxn id="10" idx="6"/>
            <a:endCxn id="182" idx="2"/>
          </p:cNvCxnSpPr>
          <p:nvPr/>
        </p:nvCxnSpPr>
        <p:spPr bwMode="auto">
          <a:xfrm flipV="1">
            <a:off x="5479059" y="1641970"/>
            <a:ext cx="1959183" cy="224145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0" name="Straight Arrow Connector 229"/>
          <p:cNvCxnSpPr>
            <a:stCxn id="10" idx="6"/>
            <a:endCxn id="186" idx="2"/>
          </p:cNvCxnSpPr>
          <p:nvPr/>
        </p:nvCxnSpPr>
        <p:spPr bwMode="auto">
          <a:xfrm>
            <a:off x="5479059" y="3883421"/>
            <a:ext cx="1965871" cy="30543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3" name="Straight Arrow Connector 232"/>
          <p:cNvCxnSpPr>
            <a:stCxn id="10" idx="6"/>
            <a:endCxn id="185" idx="2"/>
          </p:cNvCxnSpPr>
          <p:nvPr/>
        </p:nvCxnSpPr>
        <p:spPr bwMode="auto">
          <a:xfrm>
            <a:off x="5479059" y="3883421"/>
            <a:ext cx="1971883" cy="7139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6" name="Straight Arrow Connector 235"/>
          <p:cNvCxnSpPr>
            <a:stCxn id="10" idx="6"/>
            <a:endCxn id="184" idx="2"/>
          </p:cNvCxnSpPr>
          <p:nvPr/>
        </p:nvCxnSpPr>
        <p:spPr bwMode="auto">
          <a:xfrm>
            <a:off x="5479059" y="3883421"/>
            <a:ext cx="1971085" cy="36341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9" name="Straight Arrow Connector 238"/>
          <p:cNvCxnSpPr>
            <a:stCxn id="10" idx="6"/>
            <a:endCxn id="183" idx="2"/>
          </p:cNvCxnSpPr>
          <p:nvPr/>
        </p:nvCxnSpPr>
        <p:spPr bwMode="auto">
          <a:xfrm>
            <a:off x="5479059" y="3883421"/>
            <a:ext cx="1972174" cy="8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2" name="Straight Arrow Connector 241"/>
          <p:cNvCxnSpPr>
            <a:stCxn id="12" idx="6"/>
            <a:endCxn id="185" idx="2"/>
          </p:cNvCxnSpPr>
          <p:nvPr/>
        </p:nvCxnSpPr>
        <p:spPr bwMode="auto">
          <a:xfrm>
            <a:off x="5478768" y="4596514"/>
            <a:ext cx="1972174" cy="8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5" name="Straight Arrow Connector 244"/>
          <p:cNvCxnSpPr>
            <a:stCxn id="12" idx="6"/>
            <a:endCxn id="186" idx="2"/>
          </p:cNvCxnSpPr>
          <p:nvPr/>
        </p:nvCxnSpPr>
        <p:spPr bwMode="auto">
          <a:xfrm>
            <a:off x="5478768" y="4596514"/>
            <a:ext cx="1966162" cy="23412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8" name="Straight Arrow Connector 247"/>
          <p:cNvCxnSpPr>
            <a:stCxn id="12" idx="6"/>
            <a:endCxn id="184" idx="2"/>
          </p:cNvCxnSpPr>
          <p:nvPr/>
        </p:nvCxnSpPr>
        <p:spPr bwMode="auto">
          <a:xfrm flipV="1">
            <a:off x="5478768" y="4246837"/>
            <a:ext cx="1971376" cy="34967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1" name="Straight Arrow Connector 250"/>
          <p:cNvCxnSpPr>
            <a:stCxn id="12" idx="6"/>
            <a:endCxn id="183" idx="2"/>
          </p:cNvCxnSpPr>
          <p:nvPr/>
        </p:nvCxnSpPr>
        <p:spPr bwMode="auto">
          <a:xfrm flipV="1">
            <a:off x="5478768" y="3884291"/>
            <a:ext cx="1972465" cy="71222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4" name="Straight Arrow Connector 253"/>
          <p:cNvCxnSpPr>
            <a:stCxn id="12" idx="6"/>
            <a:endCxn id="182" idx="2"/>
          </p:cNvCxnSpPr>
          <p:nvPr/>
        </p:nvCxnSpPr>
        <p:spPr bwMode="auto">
          <a:xfrm flipV="1">
            <a:off x="5478768" y="1641970"/>
            <a:ext cx="1959474" cy="295454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7" name="Straight Arrow Connector 256"/>
          <p:cNvCxnSpPr>
            <a:stCxn id="13" idx="6"/>
            <a:endCxn id="182" idx="2"/>
          </p:cNvCxnSpPr>
          <p:nvPr/>
        </p:nvCxnSpPr>
        <p:spPr bwMode="auto">
          <a:xfrm flipV="1">
            <a:off x="5472756" y="1641970"/>
            <a:ext cx="1965486" cy="529492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0" name="Straight Arrow Connector 259"/>
          <p:cNvCxnSpPr>
            <a:stCxn id="13" idx="6"/>
            <a:endCxn id="183" idx="2"/>
          </p:cNvCxnSpPr>
          <p:nvPr/>
        </p:nvCxnSpPr>
        <p:spPr bwMode="auto">
          <a:xfrm flipV="1">
            <a:off x="5472756" y="3884291"/>
            <a:ext cx="1978477" cy="30526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3" name="Straight Arrow Connector 262"/>
          <p:cNvCxnSpPr>
            <a:stCxn id="13" idx="6"/>
            <a:endCxn id="184" idx="2"/>
          </p:cNvCxnSpPr>
          <p:nvPr/>
        </p:nvCxnSpPr>
        <p:spPr bwMode="auto">
          <a:xfrm flipV="1">
            <a:off x="5472756" y="4246837"/>
            <a:ext cx="1977388" cy="269006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6" name="Straight Arrow Connector 265"/>
          <p:cNvCxnSpPr>
            <a:stCxn id="13" idx="6"/>
            <a:endCxn id="185" idx="2"/>
          </p:cNvCxnSpPr>
          <p:nvPr/>
        </p:nvCxnSpPr>
        <p:spPr bwMode="auto">
          <a:xfrm flipV="1">
            <a:off x="5472756" y="4597384"/>
            <a:ext cx="1978186" cy="23395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9" name="Straight Arrow Connector 268"/>
          <p:cNvCxnSpPr>
            <a:stCxn id="13" idx="6"/>
            <a:endCxn id="186" idx="2"/>
          </p:cNvCxnSpPr>
          <p:nvPr/>
        </p:nvCxnSpPr>
        <p:spPr bwMode="auto">
          <a:xfrm>
            <a:off x="5472756" y="6936898"/>
            <a:ext cx="1972174" cy="8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2" name="Straight Arrow Connector 271"/>
          <p:cNvCxnSpPr>
            <a:stCxn id="186" idx="6"/>
            <a:endCxn id="174" idx="2"/>
          </p:cNvCxnSpPr>
          <p:nvPr/>
        </p:nvCxnSpPr>
        <p:spPr bwMode="auto">
          <a:xfrm flipV="1">
            <a:off x="7719250" y="5134408"/>
            <a:ext cx="1968715" cy="18033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5" name="Straight Arrow Connector 274"/>
          <p:cNvCxnSpPr>
            <a:stCxn id="186" idx="6"/>
            <a:endCxn id="172" idx="2"/>
          </p:cNvCxnSpPr>
          <p:nvPr/>
        </p:nvCxnSpPr>
        <p:spPr bwMode="auto">
          <a:xfrm flipV="1">
            <a:off x="7719250" y="4796054"/>
            <a:ext cx="1972823" cy="21417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8" name="Straight Arrow Connector 277"/>
          <p:cNvCxnSpPr>
            <a:stCxn id="186" idx="6"/>
            <a:endCxn id="171" idx="2"/>
          </p:cNvCxnSpPr>
          <p:nvPr/>
        </p:nvCxnSpPr>
        <p:spPr bwMode="auto">
          <a:xfrm flipV="1">
            <a:off x="7719250" y="4457700"/>
            <a:ext cx="1972823" cy="248006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1" name="Straight Arrow Connector 280"/>
          <p:cNvCxnSpPr>
            <a:stCxn id="186" idx="6"/>
            <a:endCxn id="42" idx="2"/>
          </p:cNvCxnSpPr>
          <p:nvPr/>
        </p:nvCxnSpPr>
        <p:spPr bwMode="auto">
          <a:xfrm flipV="1">
            <a:off x="7719250" y="4114879"/>
            <a:ext cx="1966135" cy="282288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5" name="Straight Arrow Connector 284"/>
          <p:cNvCxnSpPr>
            <a:stCxn id="186" idx="6"/>
            <a:endCxn id="170" idx="2"/>
          </p:cNvCxnSpPr>
          <p:nvPr/>
        </p:nvCxnSpPr>
        <p:spPr bwMode="auto">
          <a:xfrm flipV="1">
            <a:off x="7719250" y="3777307"/>
            <a:ext cx="1966135" cy="316046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8" name="Straight Arrow Connector 287"/>
          <p:cNvCxnSpPr>
            <a:stCxn id="186" idx="6"/>
            <a:endCxn id="173" idx="2"/>
          </p:cNvCxnSpPr>
          <p:nvPr/>
        </p:nvCxnSpPr>
        <p:spPr bwMode="auto">
          <a:xfrm flipV="1">
            <a:off x="7719250" y="3443461"/>
            <a:ext cx="1966135" cy="34943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0" name="Straight Arrow Connector 289"/>
          <p:cNvCxnSpPr>
            <a:stCxn id="186" idx="6"/>
            <a:endCxn id="175" idx="2"/>
          </p:cNvCxnSpPr>
          <p:nvPr/>
        </p:nvCxnSpPr>
        <p:spPr bwMode="auto">
          <a:xfrm flipV="1">
            <a:off x="7719250" y="3100867"/>
            <a:ext cx="1966473" cy="383690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5" name="Straight Arrow Connector 294"/>
          <p:cNvCxnSpPr>
            <a:stCxn id="185" idx="6"/>
            <a:endCxn id="174" idx="2"/>
          </p:cNvCxnSpPr>
          <p:nvPr/>
        </p:nvCxnSpPr>
        <p:spPr bwMode="auto">
          <a:xfrm>
            <a:off x="7725262" y="4597384"/>
            <a:ext cx="1962703" cy="53702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8" name="Straight Arrow Connector 297"/>
          <p:cNvCxnSpPr>
            <a:stCxn id="185" idx="6"/>
            <a:endCxn id="172" idx="2"/>
          </p:cNvCxnSpPr>
          <p:nvPr/>
        </p:nvCxnSpPr>
        <p:spPr bwMode="auto">
          <a:xfrm>
            <a:off x="7725262" y="4597384"/>
            <a:ext cx="1966811" cy="1986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0" name="Straight Arrow Connector 299"/>
          <p:cNvCxnSpPr>
            <a:stCxn id="185" idx="6"/>
            <a:endCxn id="171" idx="2"/>
          </p:cNvCxnSpPr>
          <p:nvPr/>
        </p:nvCxnSpPr>
        <p:spPr bwMode="auto">
          <a:xfrm flipV="1">
            <a:off x="7725262" y="4457700"/>
            <a:ext cx="1966811" cy="1396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2" name="Straight Arrow Connector 301"/>
          <p:cNvCxnSpPr>
            <a:stCxn id="185" idx="6"/>
            <a:endCxn id="170" idx="2"/>
          </p:cNvCxnSpPr>
          <p:nvPr/>
        </p:nvCxnSpPr>
        <p:spPr bwMode="auto">
          <a:xfrm flipV="1">
            <a:off x="7725262" y="3777307"/>
            <a:ext cx="1960123" cy="82007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4" name="Straight Arrow Connector 303"/>
          <p:cNvCxnSpPr>
            <a:stCxn id="185" idx="6"/>
            <a:endCxn id="173" idx="2"/>
          </p:cNvCxnSpPr>
          <p:nvPr/>
        </p:nvCxnSpPr>
        <p:spPr bwMode="auto">
          <a:xfrm flipV="1">
            <a:off x="7725262" y="3443461"/>
            <a:ext cx="1960123" cy="115392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6" name="Straight Arrow Connector 305"/>
          <p:cNvCxnSpPr>
            <a:stCxn id="185" idx="6"/>
            <a:endCxn id="175" idx="2"/>
          </p:cNvCxnSpPr>
          <p:nvPr/>
        </p:nvCxnSpPr>
        <p:spPr bwMode="auto">
          <a:xfrm flipV="1">
            <a:off x="7725262" y="3100867"/>
            <a:ext cx="1960461" cy="14965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3" name="Straight Arrow Connector 312"/>
          <p:cNvCxnSpPr>
            <a:stCxn id="184" idx="6"/>
            <a:endCxn id="171" idx="2"/>
          </p:cNvCxnSpPr>
          <p:nvPr/>
        </p:nvCxnSpPr>
        <p:spPr bwMode="auto">
          <a:xfrm>
            <a:off x="7724464" y="4246837"/>
            <a:ext cx="1967609" cy="2108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6" name="Straight Arrow Connector 315"/>
          <p:cNvCxnSpPr>
            <a:stCxn id="184" idx="6"/>
            <a:endCxn id="172" idx="2"/>
          </p:cNvCxnSpPr>
          <p:nvPr/>
        </p:nvCxnSpPr>
        <p:spPr bwMode="auto">
          <a:xfrm>
            <a:off x="7724464" y="4246837"/>
            <a:ext cx="1967609" cy="5492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9" name="Straight Arrow Connector 318"/>
          <p:cNvCxnSpPr>
            <a:stCxn id="184" idx="6"/>
            <a:endCxn id="174" idx="2"/>
          </p:cNvCxnSpPr>
          <p:nvPr/>
        </p:nvCxnSpPr>
        <p:spPr bwMode="auto">
          <a:xfrm>
            <a:off x="7724464" y="4246837"/>
            <a:ext cx="1963501" cy="8875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2" name="Straight Arrow Connector 321"/>
          <p:cNvCxnSpPr>
            <a:stCxn id="184" idx="6"/>
            <a:endCxn id="170" idx="2"/>
          </p:cNvCxnSpPr>
          <p:nvPr/>
        </p:nvCxnSpPr>
        <p:spPr bwMode="auto">
          <a:xfrm flipV="1">
            <a:off x="7724464" y="3777307"/>
            <a:ext cx="1960921" cy="46953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5" name="Straight Arrow Connector 324"/>
          <p:cNvCxnSpPr>
            <a:stCxn id="184" idx="6"/>
            <a:endCxn id="173" idx="2"/>
          </p:cNvCxnSpPr>
          <p:nvPr/>
        </p:nvCxnSpPr>
        <p:spPr bwMode="auto">
          <a:xfrm flipV="1">
            <a:off x="7724464" y="3443461"/>
            <a:ext cx="1960921" cy="80337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8" name="Straight Arrow Connector 327"/>
          <p:cNvCxnSpPr>
            <a:stCxn id="184" idx="6"/>
            <a:endCxn id="175" idx="2"/>
          </p:cNvCxnSpPr>
          <p:nvPr/>
        </p:nvCxnSpPr>
        <p:spPr bwMode="auto">
          <a:xfrm flipV="1">
            <a:off x="7724464" y="3100867"/>
            <a:ext cx="1961259" cy="11459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1" name="Straight Arrow Connector 330"/>
          <p:cNvCxnSpPr>
            <a:stCxn id="183" idx="6"/>
            <a:endCxn id="175" idx="2"/>
          </p:cNvCxnSpPr>
          <p:nvPr/>
        </p:nvCxnSpPr>
        <p:spPr bwMode="auto">
          <a:xfrm flipV="1">
            <a:off x="7725553" y="3100867"/>
            <a:ext cx="1960170" cy="78342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4" name="Straight Arrow Connector 333"/>
          <p:cNvCxnSpPr>
            <a:stCxn id="183" idx="6"/>
            <a:endCxn id="173" idx="2"/>
          </p:cNvCxnSpPr>
          <p:nvPr/>
        </p:nvCxnSpPr>
        <p:spPr bwMode="auto">
          <a:xfrm flipV="1">
            <a:off x="7725553" y="3443461"/>
            <a:ext cx="1959832" cy="44083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7" name="Straight Arrow Connector 336"/>
          <p:cNvCxnSpPr>
            <a:stCxn id="183" idx="6"/>
            <a:endCxn id="170" idx="2"/>
          </p:cNvCxnSpPr>
          <p:nvPr/>
        </p:nvCxnSpPr>
        <p:spPr bwMode="auto">
          <a:xfrm flipV="1">
            <a:off x="7725553" y="3777307"/>
            <a:ext cx="1959832" cy="1069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0" name="Straight Arrow Connector 339"/>
          <p:cNvCxnSpPr>
            <a:stCxn id="183" idx="6"/>
            <a:endCxn id="171" idx="2"/>
          </p:cNvCxnSpPr>
          <p:nvPr/>
        </p:nvCxnSpPr>
        <p:spPr bwMode="auto">
          <a:xfrm>
            <a:off x="7725553" y="3884291"/>
            <a:ext cx="1966520" cy="57340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3" name="Straight Arrow Connector 342"/>
          <p:cNvCxnSpPr>
            <a:stCxn id="183" idx="6"/>
            <a:endCxn id="172" idx="2"/>
          </p:cNvCxnSpPr>
          <p:nvPr/>
        </p:nvCxnSpPr>
        <p:spPr bwMode="auto">
          <a:xfrm>
            <a:off x="7725553" y="3884291"/>
            <a:ext cx="1966520" cy="9117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6" name="Straight Arrow Connector 345"/>
          <p:cNvCxnSpPr>
            <a:stCxn id="183" idx="6"/>
            <a:endCxn id="174" idx="2"/>
          </p:cNvCxnSpPr>
          <p:nvPr/>
        </p:nvCxnSpPr>
        <p:spPr bwMode="auto">
          <a:xfrm>
            <a:off x="7725553" y="3884291"/>
            <a:ext cx="1962412" cy="12501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9" name="Straight Arrow Connector 348"/>
          <p:cNvCxnSpPr>
            <a:stCxn id="182" idx="6"/>
            <a:endCxn id="175" idx="2"/>
          </p:cNvCxnSpPr>
          <p:nvPr/>
        </p:nvCxnSpPr>
        <p:spPr bwMode="auto">
          <a:xfrm>
            <a:off x="7712562" y="1641970"/>
            <a:ext cx="1973161" cy="145889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2" name="Straight Arrow Connector 351"/>
          <p:cNvCxnSpPr>
            <a:stCxn id="182" idx="6"/>
            <a:endCxn id="173" idx="2"/>
          </p:cNvCxnSpPr>
          <p:nvPr/>
        </p:nvCxnSpPr>
        <p:spPr bwMode="auto">
          <a:xfrm>
            <a:off x="7712562" y="1641970"/>
            <a:ext cx="1972823" cy="180149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5" name="Straight Arrow Connector 354"/>
          <p:cNvCxnSpPr>
            <a:stCxn id="182" idx="6"/>
            <a:endCxn id="170" idx="2"/>
          </p:cNvCxnSpPr>
          <p:nvPr/>
        </p:nvCxnSpPr>
        <p:spPr bwMode="auto">
          <a:xfrm>
            <a:off x="7712562" y="1641970"/>
            <a:ext cx="1972823" cy="213533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7" name="Straight Arrow Connector 356"/>
          <p:cNvCxnSpPr>
            <a:stCxn id="182" idx="6"/>
            <a:endCxn id="171" idx="2"/>
          </p:cNvCxnSpPr>
          <p:nvPr/>
        </p:nvCxnSpPr>
        <p:spPr bwMode="auto">
          <a:xfrm>
            <a:off x="7712562" y="1641970"/>
            <a:ext cx="1979511" cy="281573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9" name="Straight Arrow Connector 358"/>
          <p:cNvCxnSpPr>
            <a:stCxn id="182" idx="6"/>
            <a:endCxn id="172" idx="2"/>
          </p:cNvCxnSpPr>
          <p:nvPr/>
        </p:nvCxnSpPr>
        <p:spPr bwMode="auto">
          <a:xfrm>
            <a:off x="7712562" y="1641970"/>
            <a:ext cx="1979511" cy="31540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1" name="Straight Arrow Connector 360"/>
          <p:cNvCxnSpPr>
            <a:stCxn id="182" idx="6"/>
            <a:endCxn id="174" idx="2"/>
          </p:cNvCxnSpPr>
          <p:nvPr/>
        </p:nvCxnSpPr>
        <p:spPr bwMode="auto">
          <a:xfrm>
            <a:off x="7712562" y="1641970"/>
            <a:ext cx="1975403" cy="349243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9" name="TextBox 368"/>
          <p:cNvSpPr txBox="1"/>
          <p:nvPr/>
        </p:nvSpPr>
        <p:spPr>
          <a:xfrm>
            <a:off x="7059271" y="962308"/>
            <a:ext cx="104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Layer</a:t>
            </a:r>
            <a:endParaRPr lang="en-US" sz="1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/>
              <p:cNvSpPr txBox="1"/>
              <p:nvPr/>
            </p:nvSpPr>
            <p:spPr>
              <a:xfrm>
                <a:off x="10001251" y="3293662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r>
                  <a:rPr lang="en-US" sz="1200" b="1" baseline="30000" dirty="0" smtClean="0"/>
                  <a:t>nd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1" name="TextBox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1" y="3293662"/>
                <a:ext cx="1644650" cy="300788"/>
              </a:xfrm>
              <a:prstGeom prst="rect">
                <a:avLst/>
              </a:prstGeom>
              <a:blipFill rotWithShape="0">
                <a:blip r:embed="rId10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10001251" y="2946249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1" y="2946249"/>
                <a:ext cx="1644650" cy="300788"/>
              </a:xfrm>
              <a:prstGeom prst="rect">
                <a:avLst/>
              </a:prstGeom>
              <a:blipFill rotWithShape="0">
                <a:blip r:embed="rId11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/>
              <p:cNvSpPr txBox="1"/>
              <p:nvPr/>
            </p:nvSpPr>
            <p:spPr>
              <a:xfrm>
                <a:off x="10001251" y="362960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r>
                  <a:rPr lang="en-US" sz="1200" b="1" baseline="30000" dirty="0" smtClean="0"/>
                  <a:t>rd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3" name="TextBox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1" y="3629605"/>
                <a:ext cx="1644650" cy="300788"/>
              </a:xfrm>
              <a:prstGeom prst="rect">
                <a:avLst/>
              </a:prstGeom>
              <a:blipFill rotWithShape="0">
                <a:blip r:embed="rId12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10001251" y="3966662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4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1" y="3966662"/>
                <a:ext cx="1644650" cy="300788"/>
              </a:xfrm>
              <a:prstGeom prst="rect">
                <a:avLst/>
              </a:prstGeom>
              <a:blipFill rotWithShape="0">
                <a:blip r:embed="rId13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TextBox 374"/>
              <p:cNvSpPr txBox="1"/>
              <p:nvPr/>
            </p:nvSpPr>
            <p:spPr>
              <a:xfrm>
                <a:off x="10013951" y="430815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5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5" name="TextBox 3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951" y="4308155"/>
                <a:ext cx="1644650" cy="300788"/>
              </a:xfrm>
              <a:prstGeom prst="rect">
                <a:avLst/>
              </a:prstGeom>
              <a:blipFill rotWithShape="0">
                <a:blip r:embed="rId14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/>
              <p:cNvSpPr txBox="1"/>
              <p:nvPr/>
            </p:nvSpPr>
            <p:spPr>
              <a:xfrm>
                <a:off x="10013951" y="4645554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6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6" name="TextBox 3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951" y="4645554"/>
                <a:ext cx="1644650" cy="300788"/>
              </a:xfrm>
              <a:prstGeom prst="rect">
                <a:avLst/>
              </a:prstGeom>
              <a:blipFill rotWithShape="0">
                <a:blip r:embed="rId15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/>
              <p:cNvSpPr txBox="1"/>
              <p:nvPr/>
            </p:nvSpPr>
            <p:spPr>
              <a:xfrm>
                <a:off x="10007601" y="4983268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7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7" name="TextBox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601" y="4983268"/>
                <a:ext cx="1644650" cy="300788"/>
              </a:xfrm>
              <a:prstGeom prst="rect">
                <a:avLst/>
              </a:prstGeom>
              <a:blipFill rotWithShape="0">
                <a:blip r:embed="rId16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" name="Oval 377"/>
          <p:cNvSpPr/>
          <p:nvPr/>
        </p:nvSpPr>
        <p:spPr bwMode="auto">
          <a:xfrm>
            <a:off x="9681615" y="534097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/>
              <p:cNvSpPr txBox="1"/>
              <p:nvPr/>
            </p:nvSpPr>
            <p:spPr>
              <a:xfrm>
                <a:off x="9994901" y="5326990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8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9" name="TextBox 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901" y="5326990"/>
                <a:ext cx="1644650" cy="300788"/>
              </a:xfrm>
              <a:prstGeom prst="rect">
                <a:avLst/>
              </a:prstGeom>
              <a:blipFill rotWithShape="0">
                <a:blip r:embed="rId17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0" name="Straight Arrow Connector 379"/>
          <p:cNvCxnSpPr>
            <a:stCxn id="182" idx="6"/>
            <a:endCxn id="378" idx="2"/>
          </p:cNvCxnSpPr>
          <p:nvPr/>
        </p:nvCxnSpPr>
        <p:spPr bwMode="auto">
          <a:xfrm>
            <a:off x="7712562" y="1641970"/>
            <a:ext cx="1969053" cy="38361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2" name="Straight Arrow Connector 381"/>
          <p:cNvCxnSpPr>
            <a:stCxn id="183" idx="6"/>
            <a:endCxn id="378" idx="2"/>
          </p:cNvCxnSpPr>
          <p:nvPr/>
        </p:nvCxnSpPr>
        <p:spPr bwMode="auto">
          <a:xfrm>
            <a:off x="7725553" y="3884291"/>
            <a:ext cx="1956062" cy="159383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4" name="Straight Arrow Connector 383"/>
          <p:cNvCxnSpPr>
            <a:stCxn id="184" idx="6"/>
            <a:endCxn id="378" idx="2"/>
          </p:cNvCxnSpPr>
          <p:nvPr/>
        </p:nvCxnSpPr>
        <p:spPr bwMode="auto">
          <a:xfrm>
            <a:off x="7724464" y="4246837"/>
            <a:ext cx="1957151" cy="123129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6" name="Straight Arrow Connector 385"/>
          <p:cNvCxnSpPr>
            <a:stCxn id="185" idx="6"/>
            <a:endCxn id="378" idx="2"/>
          </p:cNvCxnSpPr>
          <p:nvPr/>
        </p:nvCxnSpPr>
        <p:spPr bwMode="auto">
          <a:xfrm>
            <a:off x="7725262" y="4597384"/>
            <a:ext cx="1956353" cy="8807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8" name="Straight Arrow Connector 387"/>
          <p:cNvCxnSpPr>
            <a:stCxn id="186" idx="6"/>
            <a:endCxn id="378" idx="2"/>
          </p:cNvCxnSpPr>
          <p:nvPr/>
        </p:nvCxnSpPr>
        <p:spPr bwMode="auto">
          <a:xfrm flipV="1">
            <a:off x="7719250" y="5478130"/>
            <a:ext cx="1962365" cy="145963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Multi-Input Multi-Output MLP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949311" y="3385115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949311" y="3721711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49311" y="405830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49311" y="439490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417298" y="228499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7589" y="386056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416500" y="422310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417298" y="457365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417636" y="617743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 bwMode="auto">
          <a:xfrm flipV="1">
            <a:off x="4223631" y="2422150"/>
            <a:ext cx="2193667" cy="11001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 bwMode="auto">
          <a:xfrm flipV="1">
            <a:off x="4223631" y="2422150"/>
            <a:ext cx="2193667" cy="14367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6"/>
            <a:endCxn id="9" idx="2"/>
          </p:cNvCxnSpPr>
          <p:nvPr/>
        </p:nvCxnSpPr>
        <p:spPr bwMode="auto">
          <a:xfrm flipV="1">
            <a:off x="4223631" y="2422150"/>
            <a:ext cx="2193667" cy="17733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 bwMode="auto">
          <a:xfrm flipV="1">
            <a:off x="4223631" y="2422150"/>
            <a:ext cx="2193667" cy="21099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>
            <a:stCxn id="5" idx="6"/>
            <a:endCxn id="10" idx="2"/>
          </p:cNvCxnSpPr>
          <p:nvPr/>
        </p:nvCxnSpPr>
        <p:spPr bwMode="auto">
          <a:xfrm>
            <a:off x="4223631" y="3522275"/>
            <a:ext cx="2193958" cy="4754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>
            <a:stCxn id="6" idx="6"/>
            <a:endCxn id="10" idx="2"/>
          </p:cNvCxnSpPr>
          <p:nvPr/>
        </p:nvCxnSpPr>
        <p:spPr bwMode="auto">
          <a:xfrm>
            <a:off x="4223631" y="3858871"/>
            <a:ext cx="2193958" cy="1388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 bwMode="auto">
          <a:xfrm flipV="1">
            <a:off x="4223631" y="3997721"/>
            <a:ext cx="2193958" cy="1977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/>
          <p:cNvCxnSpPr>
            <a:stCxn id="8" idx="6"/>
            <a:endCxn id="10" idx="2"/>
          </p:cNvCxnSpPr>
          <p:nvPr/>
        </p:nvCxnSpPr>
        <p:spPr bwMode="auto">
          <a:xfrm flipV="1">
            <a:off x="4223631" y="3997721"/>
            <a:ext cx="2193958" cy="5343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/>
          <p:cNvCxnSpPr>
            <a:stCxn id="5" idx="6"/>
            <a:endCxn id="11" idx="2"/>
          </p:cNvCxnSpPr>
          <p:nvPr/>
        </p:nvCxnSpPr>
        <p:spPr bwMode="auto">
          <a:xfrm>
            <a:off x="4223631" y="3522275"/>
            <a:ext cx="2192869" cy="8379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Arrow Connector 22"/>
          <p:cNvCxnSpPr>
            <a:stCxn id="5" idx="6"/>
            <a:endCxn id="12" idx="2"/>
          </p:cNvCxnSpPr>
          <p:nvPr/>
        </p:nvCxnSpPr>
        <p:spPr bwMode="auto">
          <a:xfrm>
            <a:off x="4223631" y="3522275"/>
            <a:ext cx="2193667" cy="118853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>
            <a:stCxn id="5" idx="6"/>
            <a:endCxn id="13" idx="2"/>
          </p:cNvCxnSpPr>
          <p:nvPr/>
        </p:nvCxnSpPr>
        <p:spPr bwMode="auto">
          <a:xfrm>
            <a:off x="4223631" y="3522275"/>
            <a:ext cx="2194005" cy="279232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6"/>
            <a:endCxn id="11" idx="2"/>
          </p:cNvCxnSpPr>
          <p:nvPr/>
        </p:nvCxnSpPr>
        <p:spPr bwMode="auto">
          <a:xfrm>
            <a:off x="4223631" y="3858871"/>
            <a:ext cx="2192869" cy="5013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/>
          <p:cNvCxnSpPr>
            <a:stCxn id="7" idx="6"/>
            <a:endCxn id="11" idx="2"/>
          </p:cNvCxnSpPr>
          <p:nvPr/>
        </p:nvCxnSpPr>
        <p:spPr bwMode="auto">
          <a:xfrm>
            <a:off x="4223631" y="4195467"/>
            <a:ext cx="2192869" cy="1648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Straight Arrow Connector 26"/>
          <p:cNvCxnSpPr>
            <a:stCxn id="8" idx="6"/>
            <a:endCxn id="11" idx="2"/>
          </p:cNvCxnSpPr>
          <p:nvPr/>
        </p:nvCxnSpPr>
        <p:spPr bwMode="auto">
          <a:xfrm flipV="1">
            <a:off x="4223631" y="4360267"/>
            <a:ext cx="2192869" cy="1717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/>
          <p:cNvCxnSpPr>
            <a:stCxn id="6" idx="6"/>
            <a:endCxn id="12" idx="2"/>
          </p:cNvCxnSpPr>
          <p:nvPr/>
        </p:nvCxnSpPr>
        <p:spPr bwMode="auto">
          <a:xfrm>
            <a:off x="4223631" y="3858871"/>
            <a:ext cx="2193667" cy="85194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Straight Arrow Connector 28"/>
          <p:cNvCxnSpPr>
            <a:stCxn id="7" idx="6"/>
            <a:endCxn id="12" idx="2"/>
          </p:cNvCxnSpPr>
          <p:nvPr/>
        </p:nvCxnSpPr>
        <p:spPr bwMode="auto">
          <a:xfrm>
            <a:off x="4223631" y="4195467"/>
            <a:ext cx="2193667" cy="5153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6"/>
            <a:endCxn id="12" idx="2"/>
          </p:cNvCxnSpPr>
          <p:nvPr/>
        </p:nvCxnSpPr>
        <p:spPr bwMode="auto">
          <a:xfrm>
            <a:off x="4223631" y="4532063"/>
            <a:ext cx="2193667" cy="17875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6"/>
            <a:endCxn id="13" idx="2"/>
          </p:cNvCxnSpPr>
          <p:nvPr/>
        </p:nvCxnSpPr>
        <p:spPr bwMode="auto">
          <a:xfrm>
            <a:off x="4223631" y="3858871"/>
            <a:ext cx="2194005" cy="245572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Straight Arrow Connector 31"/>
          <p:cNvCxnSpPr>
            <a:stCxn id="7" idx="6"/>
            <a:endCxn id="13" idx="2"/>
          </p:cNvCxnSpPr>
          <p:nvPr/>
        </p:nvCxnSpPr>
        <p:spPr bwMode="auto">
          <a:xfrm>
            <a:off x="4223631" y="4195467"/>
            <a:ext cx="2194005" cy="21191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13" idx="2"/>
          </p:cNvCxnSpPr>
          <p:nvPr/>
        </p:nvCxnSpPr>
        <p:spPr bwMode="auto">
          <a:xfrm>
            <a:off x="4223631" y="4532063"/>
            <a:ext cx="2194005" cy="17825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526390" y="2836307"/>
            <a:ext cx="93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/>
              <a:t>6-Node Input Layer</a:t>
            </a:r>
            <a:endParaRPr lang="en-US" sz="1200" b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8602798" y="2331338"/>
            <a:ext cx="88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8</a:t>
            </a:r>
            <a:r>
              <a:rPr lang="en-US" sz="1200" b="1" u="sng" dirty="0" smtClean="0"/>
              <a:t>-Node Output Layer</a:t>
            </a:r>
            <a:endParaRPr lang="en-US" sz="1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406650" y="3382436"/>
                <a:ext cx="1514379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Temperature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K]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650" y="3382436"/>
                <a:ext cx="1514379" cy="283989"/>
              </a:xfrm>
              <a:prstGeom prst="rect">
                <a:avLst/>
              </a:prstGeom>
              <a:blipFill rotWithShape="0">
                <a:blip r:embed="rId2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641600" y="3724345"/>
                <a:ext cx="1279429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Pressure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Pa]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0" y="3724345"/>
                <a:ext cx="1279429" cy="283989"/>
              </a:xfrm>
              <a:prstGeom prst="rect">
                <a:avLst/>
              </a:prstGeom>
              <a:blipFill rotWithShape="0">
                <a:blip r:embed="rId3"/>
                <a:stretch>
                  <a:fillRect r="-476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116464" y="4058307"/>
                <a:ext cx="1820945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Relative Humidity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%]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464" y="4058307"/>
                <a:ext cx="1820945" cy="283989"/>
              </a:xfrm>
              <a:prstGeom prst="rect">
                <a:avLst/>
              </a:prstGeom>
              <a:blipFill rotWithShape="0">
                <a:blip r:embed="rId4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56267" y="4407950"/>
                <a:ext cx="1893044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Wind Speed [m/s]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267" y="4407950"/>
                <a:ext cx="1893044" cy="283989"/>
              </a:xfrm>
              <a:prstGeom prst="rect">
                <a:avLst/>
              </a:prstGeom>
              <a:blipFill rotWithShape="0">
                <a:blip r:embed="rId5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 bwMode="auto">
          <a:xfrm>
            <a:off x="8910685" y="405391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9" idx="6"/>
            <a:endCxn id="42" idx="2"/>
          </p:cNvCxnSpPr>
          <p:nvPr/>
        </p:nvCxnSpPr>
        <p:spPr bwMode="auto">
          <a:xfrm>
            <a:off x="6691618" y="2422150"/>
            <a:ext cx="2219067" cy="17689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Straight Arrow Connector 43"/>
          <p:cNvCxnSpPr>
            <a:stCxn id="12" idx="6"/>
            <a:endCxn id="42" idx="2"/>
          </p:cNvCxnSpPr>
          <p:nvPr/>
        </p:nvCxnSpPr>
        <p:spPr bwMode="auto">
          <a:xfrm flipV="1">
            <a:off x="6691618" y="4191079"/>
            <a:ext cx="2219067" cy="5197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Straight Arrow Connector 44"/>
          <p:cNvCxnSpPr>
            <a:stCxn id="10" idx="6"/>
            <a:endCxn id="42" idx="2"/>
          </p:cNvCxnSpPr>
          <p:nvPr/>
        </p:nvCxnSpPr>
        <p:spPr bwMode="auto">
          <a:xfrm>
            <a:off x="6691909" y="3997721"/>
            <a:ext cx="2218776" cy="1933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/>
          <p:cNvCxnSpPr>
            <a:stCxn id="13" idx="6"/>
            <a:endCxn id="42" idx="2"/>
          </p:cNvCxnSpPr>
          <p:nvPr/>
        </p:nvCxnSpPr>
        <p:spPr bwMode="auto">
          <a:xfrm flipV="1">
            <a:off x="6691956" y="4191079"/>
            <a:ext cx="221872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1" idx="6"/>
            <a:endCxn id="42" idx="2"/>
          </p:cNvCxnSpPr>
          <p:nvPr/>
        </p:nvCxnSpPr>
        <p:spPr bwMode="auto">
          <a:xfrm flipV="1">
            <a:off x="6690820" y="4191079"/>
            <a:ext cx="2219865" cy="1691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393865" y="2610980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3949311" y="473765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981200" y="4731650"/>
                <a:ext cx="1968111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Solar Irradiance [W/m</a:t>
                </a:r>
                <a:r>
                  <a:rPr lang="en-US" sz="1200" b="1" baseline="30000" dirty="0" smtClean="0"/>
                  <a:t>2</a:t>
                </a:r>
                <a:r>
                  <a:rPr lang="en-US" sz="1200" b="1" dirty="0"/>
                  <a:t>]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731650"/>
                <a:ext cx="1968111" cy="283989"/>
              </a:xfrm>
              <a:prstGeom prst="rect">
                <a:avLst/>
              </a:prstGeom>
              <a:blipFill rotWithShape="0">
                <a:blip r:embed="rId6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/>
          <p:cNvSpPr/>
          <p:nvPr/>
        </p:nvSpPr>
        <p:spPr bwMode="auto">
          <a:xfrm>
            <a:off x="3949311" y="507510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784350" y="5075450"/>
                <a:ext cx="2164961" cy="304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baseline="30000" dirty="0"/>
                  <a:t> </a:t>
                </a:r>
                <a:r>
                  <a:rPr lang="en-US" sz="1200" b="1" baseline="30000" dirty="0" smtClean="0"/>
                  <a:t> </a:t>
                </a:r>
                <a:r>
                  <a:rPr lang="en-US" sz="1200" b="1" dirty="0" smtClean="0"/>
                  <a:t>Turbulence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350" y="5075450"/>
                <a:ext cx="2164961" cy="304314"/>
              </a:xfrm>
              <a:prstGeom prst="rect">
                <a:avLst/>
              </a:prstGeom>
              <a:blipFill rotWithShape="0"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51" idx="6"/>
            <a:endCxn id="13" idx="2"/>
          </p:cNvCxnSpPr>
          <p:nvPr/>
        </p:nvCxnSpPr>
        <p:spPr bwMode="auto">
          <a:xfrm>
            <a:off x="4223631" y="5212263"/>
            <a:ext cx="2194005" cy="11023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0" name="Straight Arrow Connector 99"/>
          <p:cNvCxnSpPr>
            <a:stCxn id="49" idx="6"/>
            <a:endCxn id="13" idx="2"/>
          </p:cNvCxnSpPr>
          <p:nvPr/>
        </p:nvCxnSpPr>
        <p:spPr bwMode="auto">
          <a:xfrm>
            <a:off x="4223631" y="4874813"/>
            <a:ext cx="2194005" cy="143978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9" name="Straight Arrow Connector 108"/>
          <p:cNvCxnSpPr>
            <a:stCxn id="51" idx="6"/>
            <a:endCxn id="12" idx="2"/>
          </p:cNvCxnSpPr>
          <p:nvPr/>
        </p:nvCxnSpPr>
        <p:spPr bwMode="auto">
          <a:xfrm flipV="1">
            <a:off x="4223631" y="4710814"/>
            <a:ext cx="2193667" cy="50144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2" name="Straight Arrow Connector 111"/>
          <p:cNvCxnSpPr>
            <a:stCxn id="51" idx="6"/>
            <a:endCxn id="11" idx="2"/>
          </p:cNvCxnSpPr>
          <p:nvPr/>
        </p:nvCxnSpPr>
        <p:spPr bwMode="auto">
          <a:xfrm flipV="1">
            <a:off x="4223631" y="4360267"/>
            <a:ext cx="2192869" cy="8519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5" name="Straight Arrow Connector 114"/>
          <p:cNvCxnSpPr>
            <a:stCxn id="51" idx="6"/>
            <a:endCxn id="10" idx="2"/>
          </p:cNvCxnSpPr>
          <p:nvPr/>
        </p:nvCxnSpPr>
        <p:spPr bwMode="auto">
          <a:xfrm flipV="1">
            <a:off x="4223631" y="3997721"/>
            <a:ext cx="2193958" cy="12145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8" name="Straight Arrow Connector 117"/>
          <p:cNvCxnSpPr>
            <a:stCxn id="51" idx="6"/>
            <a:endCxn id="9" idx="2"/>
          </p:cNvCxnSpPr>
          <p:nvPr/>
        </p:nvCxnSpPr>
        <p:spPr bwMode="auto">
          <a:xfrm flipV="1">
            <a:off x="4223631" y="2422150"/>
            <a:ext cx="2193667" cy="27901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2" name="Straight Arrow Connector 121"/>
          <p:cNvCxnSpPr>
            <a:stCxn id="49" idx="6"/>
            <a:endCxn id="12" idx="2"/>
          </p:cNvCxnSpPr>
          <p:nvPr/>
        </p:nvCxnSpPr>
        <p:spPr bwMode="auto">
          <a:xfrm flipV="1">
            <a:off x="4223631" y="4710814"/>
            <a:ext cx="2193667" cy="16399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Straight Arrow Connector 124"/>
          <p:cNvCxnSpPr>
            <a:stCxn id="49" idx="6"/>
            <a:endCxn id="11" idx="2"/>
          </p:cNvCxnSpPr>
          <p:nvPr/>
        </p:nvCxnSpPr>
        <p:spPr bwMode="auto">
          <a:xfrm flipV="1">
            <a:off x="4223631" y="4360267"/>
            <a:ext cx="2192869" cy="5145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" name="Straight Arrow Connector 127"/>
          <p:cNvCxnSpPr>
            <a:stCxn id="49" idx="6"/>
            <a:endCxn id="10" idx="2"/>
          </p:cNvCxnSpPr>
          <p:nvPr/>
        </p:nvCxnSpPr>
        <p:spPr bwMode="auto">
          <a:xfrm flipV="1">
            <a:off x="4223631" y="3997721"/>
            <a:ext cx="2193958" cy="8770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1" name="Straight Arrow Connector 130"/>
          <p:cNvCxnSpPr>
            <a:stCxn id="49" idx="6"/>
            <a:endCxn id="9" idx="2"/>
          </p:cNvCxnSpPr>
          <p:nvPr/>
        </p:nvCxnSpPr>
        <p:spPr bwMode="auto">
          <a:xfrm flipV="1">
            <a:off x="4223631" y="2422150"/>
            <a:ext cx="2193667" cy="24526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9" name="TextBox 168"/>
          <p:cNvSpPr txBox="1"/>
          <p:nvPr/>
        </p:nvSpPr>
        <p:spPr>
          <a:xfrm>
            <a:off x="6394156" y="4915738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  <a:endParaRPr lang="en-US" sz="1200" b="1" dirty="0" smtClean="0"/>
          </a:p>
        </p:txBody>
      </p:sp>
      <p:sp>
        <p:nvSpPr>
          <p:cNvPr id="170" name="Oval 169"/>
          <p:cNvSpPr/>
          <p:nvPr/>
        </p:nvSpPr>
        <p:spPr bwMode="auto">
          <a:xfrm>
            <a:off x="8910685" y="371634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8917373" y="439674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8917373" y="4735094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8910685" y="3382501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8913265" y="5073448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8911023" y="303990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2" name="Straight Arrow Connector 271"/>
          <p:cNvCxnSpPr>
            <a:stCxn id="13" idx="6"/>
            <a:endCxn id="174" idx="2"/>
          </p:cNvCxnSpPr>
          <p:nvPr/>
        </p:nvCxnSpPr>
        <p:spPr bwMode="auto">
          <a:xfrm flipV="1">
            <a:off x="6691956" y="5210608"/>
            <a:ext cx="2221309" cy="110399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5" name="Straight Arrow Connector 274"/>
          <p:cNvCxnSpPr>
            <a:stCxn id="13" idx="6"/>
            <a:endCxn id="172" idx="2"/>
          </p:cNvCxnSpPr>
          <p:nvPr/>
        </p:nvCxnSpPr>
        <p:spPr bwMode="auto">
          <a:xfrm flipV="1">
            <a:off x="6691956" y="4872254"/>
            <a:ext cx="2225417" cy="144234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8" name="Straight Arrow Connector 277"/>
          <p:cNvCxnSpPr>
            <a:stCxn id="13" idx="6"/>
            <a:endCxn id="171" idx="2"/>
          </p:cNvCxnSpPr>
          <p:nvPr/>
        </p:nvCxnSpPr>
        <p:spPr bwMode="auto">
          <a:xfrm flipV="1">
            <a:off x="6691956" y="4533900"/>
            <a:ext cx="2225417" cy="178069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1" name="Straight Arrow Connector 280"/>
          <p:cNvCxnSpPr>
            <a:stCxn id="13" idx="6"/>
            <a:endCxn id="42" idx="2"/>
          </p:cNvCxnSpPr>
          <p:nvPr/>
        </p:nvCxnSpPr>
        <p:spPr bwMode="auto">
          <a:xfrm flipV="1">
            <a:off x="6691956" y="4191079"/>
            <a:ext cx="221872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5" name="Straight Arrow Connector 284"/>
          <p:cNvCxnSpPr>
            <a:stCxn id="13" idx="6"/>
            <a:endCxn id="170" idx="2"/>
          </p:cNvCxnSpPr>
          <p:nvPr/>
        </p:nvCxnSpPr>
        <p:spPr bwMode="auto">
          <a:xfrm flipV="1">
            <a:off x="6691956" y="3853507"/>
            <a:ext cx="2218729" cy="246109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8" name="Straight Arrow Connector 287"/>
          <p:cNvCxnSpPr>
            <a:stCxn id="13" idx="6"/>
            <a:endCxn id="173" idx="2"/>
          </p:cNvCxnSpPr>
          <p:nvPr/>
        </p:nvCxnSpPr>
        <p:spPr bwMode="auto">
          <a:xfrm flipV="1">
            <a:off x="6691956" y="3519661"/>
            <a:ext cx="2218729" cy="279493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0" name="Straight Arrow Connector 289"/>
          <p:cNvCxnSpPr>
            <a:stCxn id="13" idx="6"/>
            <a:endCxn id="175" idx="2"/>
          </p:cNvCxnSpPr>
          <p:nvPr/>
        </p:nvCxnSpPr>
        <p:spPr bwMode="auto">
          <a:xfrm flipV="1">
            <a:off x="6691956" y="3177067"/>
            <a:ext cx="2219067" cy="31375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5" name="Straight Arrow Connector 294"/>
          <p:cNvCxnSpPr>
            <a:stCxn id="12" idx="6"/>
            <a:endCxn id="174" idx="2"/>
          </p:cNvCxnSpPr>
          <p:nvPr/>
        </p:nvCxnSpPr>
        <p:spPr bwMode="auto">
          <a:xfrm>
            <a:off x="6691618" y="4710814"/>
            <a:ext cx="2221647" cy="49979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8" name="Straight Arrow Connector 297"/>
          <p:cNvCxnSpPr>
            <a:stCxn id="12" idx="6"/>
            <a:endCxn id="172" idx="2"/>
          </p:cNvCxnSpPr>
          <p:nvPr/>
        </p:nvCxnSpPr>
        <p:spPr bwMode="auto">
          <a:xfrm>
            <a:off x="6691618" y="4710814"/>
            <a:ext cx="2225755" cy="1614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0" name="Straight Arrow Connector 299"/>
          <p:cNvCxnSpPr>
            <a:stCxn id="12" idx="6"/>
            <a:endCxn id="171" idx="2"/>
          </p:cNvCxnSpPr>
          <p:nvPr/>
        </p:nvCxnSpPr>
        <p:spPr bwMode="auto">
          <a:xfrm flipV="1">
            <a:off x="6691618" y="4533900"/>
            <a:ext cx="2225755" cy="1769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2" name="Straight Arrow Connector 301"/>
          <p:cNvCxnSpPr>
            <a:stCxn id="12" idx="6"/>
            <a:endCxn id="170" idx="2"/>
          </p:cNvCxnSpPr>
          <p:nvPr/>
        </p:nvCxnSpPr>
        <p:spPr bwMode="auto">
          <a:xfrm flipV="1">
            <a:off x="6691618" y="3853507"/>
            <a:ext cx="2219067" cy="8573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4" name="Straight Arrow Connector 303"/>
          <p:cNvCxnSpPr>
            <a:stCxn id="12" idx="6"/>
            <a:endCxn id="173" idx="2"/>
          </p:cNvCxnSpPr>
          <p:nvPr/>
        </p:nvCxnSpPr>
        <p:spPr bwMode="auto">
          <a:xfrm flipV="1">
            <a:off x="6691618" y="3519661"/>
            <a:ext cx="2219067" cy="119115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6" name="Straight Arrow Connector 305"/>
          <p:cNvCxnSpPr>
            <a:stCxn id="12" idx="6"/>
            <a:endCxn id="175" idx="2"/>
          </p:cNvCxnSpPr>
          <p:nvPr/>
        </p:nvCxnSpPr>
        <p:spPr bwMode="auto">
          <a:xfrm flipV="1">
            <a:off x="6691618" y="3177067"/>
            <a:ext cx="2219405" cy="15337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3" name="Straight Arrow Connector 312"/>
          <p:cNvCxnSpPr>
            <a:stCxn id="11" idx="6"/>
            <a:endCxn id="171" idx="2"/>
          </p:cNvCxnSpPr>
          <p:nvPr/>
        </p:nvCxnSpPr>
        <p:spPr bwMode="auto">
          <a:xfrm>
            <a:off x="6690820" y="4360267"/>
            <a:ext cx="2226553" cy="1736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6" name="Straight Arrow Connector 315"/>
          <p:cNvCxnSpPr>
            <a:stCxn id="11" idx="6"/>
            <a:endCxn id="172" idx="2"/>
          </p:cNvCxnSpPr>
          <p:nvPr/>
        </p:nvCxnSpPr>
        <p:spPr bwMode="auto">
          <a:xfrm>
            <a:off x="6690820" y="4360267"/>
            <a:ext cx="2226553" cy="5119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9" name="Straight Arrow Connector 318"/>
          <p:cNvCxnSpPr>
            <a:stCxn id="11" idx="6"/>
            <a:endCxn id="174" idx="2"/>
          </p:cNvCxnSpPr>
          <p:nvPr/>
        </p:nvCxnSpPr>
        <p:spPr bwMode="auto">
          <a:xfrm>
            <a:off x="6690820" y="4360267"/>
            <a:ext cx="2222445" cy="85034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2" name="Straight Arrow Connector 321"/>
          <p:cNvCxnSpPr>
            <a:stCxn id="11" idx="6"/>
            <a:endCxn id="170" idx="2"/>
          </p:cNvCxnSpPr>
          <p:nvPr/>
        </p:nvCxnSpPr>
        <p:spPr bwMode="auto">
          <a:xfrm flipV="1">
            <a:off x="6690820" y="3853507"/>
            <a:ext cx="2219865" cy="5067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5" name="Straight Arrow Connector 324"/>
          <p:cNvCxnSpPr>
            <a:stCxn id="11" idx="6"/>
            <a:endCxn id="173" idx="2"/>
          </p:cNvCxnSpPr>
          <p:nvPr/>
        </p:nvCxnSpPr>
        <p:spPr bwMode="auto">
          <a:xfrm flipV="1">
            <a:off x="6690820" y="3519661"/>
            <a:ext cx="2219865" cy="84060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8" name="Straight Arrow Connector 327"/>
          <p:cNvCxnSpPr>
            <a:stCxn id="11" idx="6"/>
            <a:endCxn id="175" idx="2"/>
          </p:cNvCxnSpPr>
          <p:nvPr/>
        </p:nvCxnSpPr>
        <p:spPr bwMode="auto">
          <a:xfrm flipV="1">
            <a:off x="6690820" y="3177067"/>
            <a:ext cx="2220203" cy="11832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1" name="Straight Arrow Connector 330"/>
          <p:cNvCxnSpPr>
            <a:stCxn id="10" idx="6"/>
            <a:endCxn id="175" idx="2"/>
          </p:cNvCxnSpPr>
          <p:nvPr/>
        </p:nvCxnSpPr>
        <p:spPr bwMode="auto">
          <a:xfrm flipV="1">
            <a:off x="6691909" y="3177067"/>
            <a:ext cx="2219114" cy="8206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4" name="Straight Arrow Connector 333"/>
          <p:cNvCxnSpPr>
            <a:stCxn id="10" idx="6"/>
            <a:endCxn id="173" idx="2"/>
          </p:cNvCxnSpPr>
          <p:nvPr/>
        </p:nvCxnSpPr>
        <p:spPr bwMode="auto">
          <a:xfrm flipV="1">
            <a:off x="6691909" y="3519661"/>
            <a:ext cx="2218776" cy="4780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7" name="Straight Arrow Connector 336"/>
          <p:cNvCxnSpPr>
            <a:stCxn id="10" idx="6"/>
            <a:endCxn id="170" idx="2"/>
          </p:cNvCxnSpPr>
          <p:nvPr/>
        </p:nvCxnSpPr>
        <p:spPr bwMode="auto">
          <a:xfrm flipV="1">
            <a:off x="6691909" y="3853507"/>
            <a:ext cx="2218776" cy="1442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0" name="Straight Arrow Connector 339"/>
          <p:cNvCxnSpPr>
            <a:stCxn id="10" idx="6"/>
            <a:endCxn id="171" idx="2"/>
          </p:cNvCxnSpPr>
          <p:nvPr/>
        </p:nvCxnSpPr>
        <p:spPr bwMode="auto">
          <a:xfrm>
            <a:off x="6691909" y="3997721"/>
            <a:ext cx="2225464" cy="53617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3" name="Straight Arrow Connector 342"/>
          <p:cNvCxnSpPr>
            <a:stCxn id="10" idx="6"/>
            <a:endCxn id="172" idx="2"/>
          </p:cNvCxnSpPr>
          <p:nvPr/>
        </p:nvCxnSpPr>
        <p:spPr bwMode="auto">
          <a:xfrm>
            <a:off x="6691909" y="3997721"/>
            <a:ext cx="2225464" cy="8745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6" name="Straight Arrow Connector 345"/>
          <p:cNvCxnSpPr>
            <a:stCxn id="10" idx="6"/>
            <a:endCxn id="174" idx="2"/>
          </p:cNvCxnSpPr>
          <p:nvPr/>
        </p:nvCxnSpPr>
        <p:spPr bwMode="auto">
          <a:xfrm>
            <a:off x="6691909" y="3997721"/>
            <a:ext cx="2221356" cy="12128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9" name="Straight Arrow Connector 348"/>
          <p:cNvCxnSpPr>
            <a:stCxn id="9" idx="6"/>
            <a:endCxn id="175" idx="2"/>
          </p:cNvCxnSpPr>
          <p:nvPr/>
        </p:nvCxnSpPr>
        <p:spPr bwMode="auto">
          <a:xfrm>
            <a:off x="6691618" y="2422150"/>
            <a:ext cx="2219405" cy="7549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2" name="Straight Arrow Connector 351"/>
          <p:cNvCxnSpPr>
            <a:stCxn id="9" idx="6"/>
            <a:endCxn id="173" idx="2"/>
          </p:cNvCxnSpPr>
          <p:nvPr/>
        </p:nvCxnSpPr>
        <p:spPr bwMode="auto">
          <a:xfrm>
            <a:off x="6691618" y="2422150"/>
            <a:ext cx="2219067" cy="109751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5" name="Straight Arrow Connector 354"/>
          <p:cNvCxnSpPr>
            <a:stCxn id="9" idx="6"/>
            <a:endCxn id="170" idx="2"/>
          </p:cNvCxnSpPr>
          <p:nvPr/>
        </p:nvCxnSpPr>
        <p:spPr bwMode="auto">
          <a:xfrm>
            <a:off x="6691618" y="2422150"/>
            <a:ext cx="2219067" cy="143135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7" name="Straight Arrow Connector 356"/>
          <p:cNvCxnSpPr>
            <a:stCxn id="9" idx="6"/>
            <a:endCxn id="171" idx="2"/>
          </p:cNvCxnSpPr>
          <p:nvPr/>
        </p:nvCxnSpPr>
        <p:spPr bwMode="auto">
          <a:xfrm>
            <a:off x="6691618" y="2422150"/>
            <a:ext cx="2225755" cy="21117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9" name="Straight Arrow Connector 358"/>
          <p:cNvCxnSpPr>
            <a:stCxn id="9" idx="6"/>
            <a:endCxn id="172" idx="2"/>
          </p:cNvCxnSpPr>
          <p:nvPr/>
        </p:nvCxnSpPr>
        <p:spPr bwMode="auto">
          <a:xfrm>
            <a:off x="6691618" y="2422150"/>
            <a:ext cx="2225755" cy="245010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1" name="Straight Arrow Connector 360"/>
          <p:cNvCxnSpPr>
            <a:stCxn id="9" idx="6"/>
            <a:endCxn id="174" idx="2"/>
          </p:cNvCxnSpPr>
          <p:nvPr/>
        </p:nvCxnSpPr>
        <p:spPr bwMode="auto">
          <a:xfrm>
            <a:off x="6691618" y="2422150"/>
            <a:ext cx="2221647" cy="27884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9" name="TextBox 368"/>
          <p:cNvSpPr txBox="1"/>
          <p:nvPr/>
        </p:nvSpPr>
        <p:spPr>
          <a:xfrm>
            <a:off x="5955930" y="1600500"/>
            <a:ext cx="1195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Recurrent Layer</a:t>
            </a:r>
            <a:endParaRPr lang="en-US" sz="1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/>
              <p:cNvSpPr txBox="1"/>
              <p:nvPr/>
            </p:nvSpPr>
            <p:spPr>
              <a:xfrm>
                <a:off x="9226551" y="3369862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r>
                  <a:rPr lang="en-US" sz="1200" b="1" baseline="30000" dirty="0" smtClean="0"/>
                  <a:t>nd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1" name="TextBox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551" y="3369862"/>
                <a:ext cx="1644650" cy="300788"/>
              </a:xfrm>
              <a:prstGeom prst="rect">
                <a:avLst/>
              </a:prstGeom>
              <a:blipFill rotWithShape="0">
                <a:blip r:embed="rId8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9226551" y="3022449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551" y="3022449"/>
                <a:ext cx="1644650" cy="300788"/>
              </a:xfrm>
              <a:prstGeom prst="rect">
                <a:avLst/>
              </a:prstGeom>
              <a:blipFill rotWithShape="0">
                <a:blip r:embed="rId9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/>
              <p:cNvSpPr txBox="1"/>
              <p:nvPr/>
            </p:nvSpPr>
            <p:spPr>
              <a:xfrm>
                <a:off x="9226551" y="370580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r>
                  <a:rPr lang="en-US" sz="1200" b="1" baseline="30000" dirty="0" smtClean="0"/>
                  <a:t>rd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3" name="TextBox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551" y="3705805"/>
                <a:ext cx="1644650" cy="300788"/>
              </a:xfrm>
              <a:prstGeom prst="rect">
                <a:avLst/>
              </a:prstGeom>
              <a:blipFill rotWithShape="0">
                <a:blip r:embed="rId10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9226551" y="4042862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4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551" y="4042862"/>
                <a:ext cx="1644650" cy="300788"/>
              </a:xfrm>
              <a:prstGeom prst="rect">
                <a:avLst/>
              </a:prstGeom>
              <a:blipFill rotWithShape="0">
                <a:blip r:embed="rId11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TextBox 374"/>
              <p:cNvSpPr txBox="1"/>
              <p:nvPr/>
            </p:nvSpPr>
            <p:spPr>
              <a:xfrm>
                <a:off x="9239251" y="438435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5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5" name="TextBox 3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1" y="4384355"/>
                <a:ext cx="1644650" cy="300788"/>
              </a:xfrm>
              <a:prstGeom prst="rect">
                <a:avLst/>
              </a:prstGeom>
              <a:blipFill rotWithShape="0">
                <a:blip r:embed="rId12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/>
              <p:cNvSpPr txBox="1"/>
              <p:nvPr/>
            </p:nvSpPr>
            <p:spPr>
              <a:xfrm>
                <a:off x="9239251" y="4721754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6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6" name="TextBox 3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1" y="4721754"/>
                <a:ext cx="1644650" cy="300788"/>
              </a:xfrm>
              <a:prstGeom prst="rect">
                <a:avLst/>
              </a:prstGeom>
              <a:blipFill rotWithShape="0">
                <a:blip r:embed="rId13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/>
              <p:cNvSpPr txBox="1"/>
              <p:nvPr/>
            </p:nvSpPr>
            <p:spPr>
              <a:xfrm>
                <a:off x="9232901" y="5059468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7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7" name="TextBox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901" y="5059468"/>
                <a:ext cx="1644650" cy="300788"/>
              </a:xfrm>
              <a:prstGeom prst="rect">
                <a:avLst/>
              </a:prstGeom>
              <a:blipFill rotWithShape="0">
                <a:blip r:embed="rId14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" name="Oval 377"/>
          <p:cNvSpPr/>
          <p:nvPr/>
        </p:nvSpPr>
        <p:spPr bwMode="auto">
          <a:xfrm>
            <a:off x="8906915" y="541717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/>
              <p:cNvSpPr txBox="1"/>
              <p:nvPr/>
            </p:nvSpPr>
            <p:spPr>
              <a:xfrm>
                <a:off x="9220201" y="5403190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8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9" name="TextBox 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1" y="5403190"/>
                <a:ext cx="1644650" cy="300788"/>
              </a:xfrm>
              <a:prstGeom prst="rect">
                <a:avLst/>
              </a:prstGeom>
              <a:blipFill rotWithShape="0">
                <a:blip r:embed="rId15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0" name="Straight Arrow Connector 379"/>
          <p:cNvCxnSpPr>
            <a:stCxn id="9" idx="6"/>
            <a:endCxn id="378" idx="2"/>
          </p:cNvCxnSpPr>
          <p:nvPr/>
        </p:nvCxnSpPr>
        <p:spPr bwMode="auto">
          <a:xfrm>
            <a:off x="6691618" y="2422150"/>
            <a:ext cx="2215297" cy="313218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2" name="Straight Arrow Connector 381"/>
          <p:cNvCxnSpPr>
            <a:stCxn id="10" idx="6"/>
            <a:endCxn id="378" idx="2"/>
          </p:cNvCxnSpPr>
          <p:nvPr/>
        </p:nvCxnSpPr>
        <p:spPr bwMode="auto">
          <a:xfrm>
            <a:off x="6691909" y="3997721"/>
            <a:ext cx="2215006" cy="155660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4" name="Straight Arrow Connector 383"/>
          <p:cNvCxnSpPr>
            <a:stCxn id="11" idx="6"/>
            <a:endCxn id="378" idx="2"/>
          </p:cNvCxnSpPr>
          <p:nvPr/>
        </p:nvCxnSpPr>
        <p:spPr bwMode="auto">
          <a:xfrm>
            <a:off x="6690820" y="4360267"/>
            <a:ext cx="2216095" cy="11940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6" name="Straight Arrow Connector 385"/>
          <p:cNvCxnSpPr>
            <a:stCxn id="12" idx="6"/>
            <a:endCxn id="378" idx="2"/>
          </p:cNvCxnSpPr>
          <p:nvPr/>
        </p:nvCxnSpPr>
        <p:spPr bwMode="auto">
          <a:xfrm>
            <a:off x="6691618" y="4710814"/>
            <a:ext cx="2215297" cy="84351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8" name="Straight Arrow Connector 387"/>
          <p:cNvCxnSpPr>
            <a:stCxn id="13" idx="6"/>
            <a:endCxn id="378" idx="2"/>
          </p:cNvCxnSpPr>
          <p:nvPr/>
        </p:nvCxnSpPr>
        <p:spPr bwMode="auto">
          <a:xfrm flipV="1">
            <a:off x="6691956" y="5554330"/>
            <a:ext cx="2214959" cy="76026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Single-Layer RNN Nodal Architecture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096000" y="2416910"/>
            <a:ext cx="32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9" idx="6"/>
          </p:cNvCxnSpPr>
          <p:nvPr/>
        </p:nvCxnSpPr>
        <p:spPr>
          <a:xfrm>
            <a:off x="6691618" y="2422150"/>
            <a:ext cx="319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6995289" y="2142590"/>
            <a:ext cx="0" cy="27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6096000" y="2136279"/>
            <a:ext cx="9155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6106289" y="2136279"/>
            <a:ext cx="0" cy="27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8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Unrolled Single-Layer RNN</a:t>
            </a:r>
            <a:endParaRPr lang="en-US" dirty="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784217" y="3957260"/>
            <a:ext cx="32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170560" y="3953589"/>
            <a:ext cx="319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4486892" y="3455709"/>
            <a:ext cx="3552" cy="516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2784217" y="3462059"/>
            <a:ext cx="1721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2794000" y="3454400"/>
            <a:ext cx="1079" cy="5029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 bwMode="auto">
          <a:xfrm>
            <a:off x="3500249" y="462201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104257" y="3652117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3493701" y="4598398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701" y="4598398"/>
                <a:ext cx="311150" cy="2769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119" idx="0"/>
            <a:endCxn id="2" idx="2"/>
          </p:cNvCxnSpPr>
          <p:nvPr/>
        </p:nvCxnSpPr>
        <p:spPr>
          <a:xfrm flipV="1">
            <a:off x="3637409" y="4268041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" idx="0"/>
            <a:endCxn id="135" idx="4"/>
          </p:cNvCxnSpPr>
          <p:nvPr/>
        </p:nvCxnSpPr>
        <p:spPr>
          <a:xfrm flipV="1">
            <a:off x="3637409" y="3287911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 bwMode="auto">
          <a:xfrm>
            <a:off x="3503644" y="3013591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/>
              <p:cNvSpPr txBox="1"/>
              <p:nvPr/>
            </p:nvSpPr>
            <p:spPr>
              <a:xfrm>
                <a:off x="3497096" y="2989972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096" y="2989972"/>
                <a:ext cx="311150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Straight Connector 257"/>
          <p:cNvCxnSpPr/>
          <p:nvPr/>
        </p:nvCxnSpPr>
        <p:spPr>
          <a:xfrm>
            <a:off x="4787900" y="3924061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787900" y="4006611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 bwMode="auto">
          <a:xfrm>
            <a:off x="5659760" y="463837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5263768" y="3668473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/>
              <p:cNvSpPr txBox="1"/>
              <p:nvPr/>
            </p:nvSpPr>
            <p:spPr>
              <a:xfrm>
                <a:off x="5653212" y="4614754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212" y="4614754"/>
                <a:ext cx="311150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Arrow Connector 183"/>
          <p:cNvCxnSpPr>
            <a:stCxn id="181" idx="0"/>
            <a:endCxn id="182" idx="2"/>
          </p:cNvCxnSpPr>
          <p:nvPr/>
        </p:nvCxnSpPr>
        <p:spPr>
          <a:xfrm flipV="1">
            <a:off x="5796920" y="4284397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82" idx="0"/>
            <a:endCxn id="186" idx="4"/>
          </p:cNvCxnSpPr>
          <p:nvPr/>
        </p:nvCxnSpPr>
        <p:spPr>
          <a:xfrm flipV="1">
            <a:off x="5796920" y="3304267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 bwMode="auto">
          <a:xfrm>
            <a:off x="5663155" y="3029947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/>
              <p:cNvSpPr txBox="1"/>
              <p:nvPr/>
            </p:nvSpPr>
            <p:spPr>
              <a:xfrm>
                <a:off x="5647060" y="3020779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060" y="3020779"/>
                <a:ext cx="311150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Oval 187"/>
          <p:cNvSpPr/>
          <p:nvPr/>
        </p:nvSpPr>
        <p:spPr bwMode="auto">
          <a:xfrm>
            <a:off x="7100096" y="4630199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6704104" y="3660299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/>
              <p:cNvSpPr txBox="1"/>
              <p:nvPr/>
            </p:nvSpPr>
            <p:spPr>
              <a:xfrm>
                <a:off x="7093548" y="4606580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8" y="4606580"/>
                <a:ext cx="311150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Straight Arrow Connector 190"/>
          <p:cNvCxnSpPr>
            <a:stCxn id="188" idx="0"/>
            <a:endCxn id="189" idx="2"/>
          </p:cNvCxnSpPr>
          <p:nvPr/>
        </p:nvCxnSpPr>
        <p:spPr>
          <a:xfrm flipV="1">
            <a:off x="7237256" y="4276223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9" idx="0"/>
            <a:endCxn id="193" idx="4"/>
          </p:cNvCxnSpPr>
          <p:nvPr/>
        </p:nvCxnSpPr>
        <p:spPr>
          <a:xfrm flipV="1">
            <a:off x="7237256" y="3296093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 bwMode="auto">
          <a:xfrm>
            <a:off x="7103491" y="3021773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/>
              <p:cNvSpPr txBox="1"/>
              <p:nvPr/>
            </p:nvSpPr>
            <p:spPr>
              <a:xfrm>
                <a:off x="7093548" y="3017803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8" y="3017803"/>
                <a:ext cx="311150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Oval 194"/>
          <p:cNvSpPr/>
          <p:nvPr/>
        </p:nvSpPr>
        <p:spPr bwMode="auto">
          <a:xfrm>
            <a:off x="9272165" y="4623849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8876173" y="3653949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/>
              <p:cNvSpPr txBox="1"/>
              <p:nvPr/>
            </p:nvSpPr>
            <p:spPr>
              <a:xfrm>
                <a:off x="9265617" y="4600230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617" y="4600230"/>
                <a:ext cx="311150" cy="276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/>
          <p:cNvCxnSpPr>
            <a:stCxn id="195" idx="0"/>
            <a:endCxn id="196" idx="2"/>
          </p:cNvCxnSpPr>
          <p:nvPr/>
        </p:nvCxnSpPr>
        <p:spPr>
          <a:xfrm flipV="1">
            <a:off x="9409325" y="4269873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96" idx="0"/>
            <a:endCxn id="200" idx="4"/>
          </p:cNvCxnSpPr>
          <p:nvPr/>
        </p:nvCxnSpPr>
        <p:spPr>
          <a:xfrm flipV="1">
            <a:off x="9409325" y="3289743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 bwMode="auto">
          <a:xfrm>
            <a:off x="9275560" y="3015423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/>
              <p:cNvSpPr txBox="1"/>
              <p:nvPr/>
            </p:nvSpPr>
            <p:spPr>
              <a:xfrm>
                <a:off x="9261383" y="3000891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383" y="3000891"/>
                <a:ext cx="311150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Curved Connector 201"/>
          <p:cNvCxnSpPr>
            <a:stCxn id="186" idx="6"/>
            <a:endCxn id="189" idx="1"/>
          </p:cNvCxnSpPr>
          <p:nvPr/>
        </p:nvCxnSpPr>
        <p:spPr>
          <a:xfrm>
            <a:off x="5937475" y="3167107"/>
            <a:ext cx="766629" cy="8011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93" idx="6"/>
            <a:endCxn id="196" idx="1"/>
          </p:cNvCxnSpPr>
          <p:nvPr/>
        </p:nvCxnSpPr>
        <p:spPr>
          <a:xfrm>
            <a:off x="7377811" y="3158933"/>
            <a:ext cx="1498362" cy="8029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8186655" y="4524799"/>
            <a:ext cx="38995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7765531" y="2129359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765822" y="370493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764733" y="4067476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765531" y="4418023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765869" y="602180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57231" y="2175707"/>
            <a:ext cx="88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8</a:t>
            </a:r>
            <a:r>
              <a:rPr lang="en-US" sz="1200" b="1" u="sng" dirty="0" smtClean="0"/>
              <a:t>-Node Output Layer</a:t>
            </a:r>
            <a:endParaRPr lang="en-US" sz="1200" b="1" u="sng" dirty="0"/>
          </a:p>
        </p:txBody>
      </p:sp>
      <p:sp>
        <p:nvSpPr>
          <p:cNvPr id="42" name="Oval 41"/>
          <p:cNvSpPr/>
          <p:nvPr/>
        </p:nvSpPr>
        <p:spPr bwMode="auto">
          <a:xfrm>
            <a:off x="9065118" y="3898288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9" idx="6"/>
            <a:endCxn id="42" idx="2"/>
          </p:cNvCxnSpPr>
          <p:nvPr/>
        </p:nvCxnSpPr>
        <p:spPr bwMode="auto">
          <a:xfrm>
            <a:off x="8039851" y="2266519"/>
            <a:ext cx="1025267" cy="17689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Straight Arrow Connector 43"/>
          <p:cNvCxnSpPr>
            <a:stCxn id="12" idx="6"/>
            <a:endCxn id="42" idx="2"/>
          </p:cNvCxnSpPr>
          <p:nvPr/>
        </p:nvCxnSpPr>
        <p:spPr bwMode="auto">
          <a:xfrm flipV="1">
            <a:off x="8039851" y="4035448"/>
            <a:ext cx="1025267" cy="5197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Straight Arrow Connector 44"/>
          <p:cNvCxnSpPr>
            <a:stCxn id="10" idx="6"/>
            <a:endCxn id="42" idx="2"/>
          </p:cNvCxnSpPr>
          <p:nvPr/>
        </p:nvCxnSpPr>
        <p:spPr bwMode="auto">
          <a:xfrm>
            <a:off x="8040142" y="3842090"/>
            <a:ext cx="1024976" cy="1933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/>
          <p:cNvCxnSpPr>
            <a:stCxn id="13" idx="6"/>
            <a:endCxn id="42" idx="2"/>
          </p:cNvCxnSpPr>
          <p:nvPr/>
        </p:nvCxnSpPr>
        <p:spPr bwMode="auto">
          <a:xfrm flipV="1">
            <a:off x="8040189" y="4035448"/>
            <a:ext cx="102492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1" idx="6"/>
            <a:endCxn id="42" idx="2"/>
          </p:cNvCxnSpPr>
          <p:nvPr/>
        </p:nvCxnSpPr>
        <p:spPr bwMode="auto">
          <a:xfrm flipV="1">
            <a:off x="8039053" y="4035448"/>
            <a:ext cx="1026065" cy="1691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7742098" y="2455349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742389" y="4760107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  <a:endParaRPr lang="en-US" sz="1200" b="1" dirty="0" smtClean="0"/>
          </a:p>
        </p:txBody>
      </p:sp>
      <p:sp>
        <p:nvSpPr>
          <p:cNvPr id="170" name="Oval 169"/>
          <p:cNvSpPr/>
          <p:nvPr/>
        </p:nvSpPr>
        <p:spPr bwMode="auto">
          <a:xfrm>
            <a:off x="9065118" y="3560716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9071806" y="424110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9071806" y="4579463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9065118" y="322687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9067698" y="491781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9065456" y="2884276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2" name="Straight Arrow Connector 271"/>
          <p:cNvCxnSpPr>
            <a:stCxn id="13" idx="6"/>
            <a:endCxn id="174" idx="2"/>
          </p:cNvCxnSpPr>
          <p:nvPr/>
        </p:nvCxnSpPr>
        <p:spPr bwMode="auto">
          <a:xfrm flipV="1">
            <a:off x="8040189" y="5054977"/>
            <a:ext cx="1027509" cy="110399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5" name="Straight Arrow Connector 274"/>
          <p:cNvCxnSpPr>
            <a:stCxn id="13" idx="6"/>
            <a:endCxn id="172" idx="2"/>
          </p:cNvCxnSpPr>
          <p:nvPr/>
        </p:nvCxnSpPr>
        <p:spPr bwMode="auto">
          <a:xfrm flipV="1">
            <a:off x="8040189" y="4716623"/>
            <a:ext cx="1031617" cy="144234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8" name="Straight Arrow Connector 277"/>
          <p:cNvCxnSpPr>
            <a:stCxn id="13" idx="6"/>
            <a:endCxn id="171" idx="2"/>
          </p:cNvCxnSpPr>
          <p:nvPr/>
        </p:nvCxnSpPr>
        <p:spPr bwMode="auto">
          <a:xfrm flipV="1">
            <a:off x="8040189" y="4378269"/>
            <a:ext cx="1031617" cy="178069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1" name="Straight Arrow Connector 280"/>
          <p:cNvCxnSpPr>
            <a:stCxn id="13" idx="6"/>
            <a:endCxn id="42" idx="2"/>
          </p:cNvCxnSpPr>
          <p:nvPr/>
        </p:nvCxnSpPr>
        <p:spPr bwMode="auto">
          <a:xfrm flipV="1">
            <a:off x="8040189" y="4035448"/>
            <a:ext cx="102492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5" name="Straight Arrow Connector 284"/>
          <p:cNvCxnSpPr>
            <a:stCxn id="13" idx="6"/>
            <a:endCxn id="170" idx="2"/>
          </p:cNvCxnSpPr>
          <p:nvPr/>
        </p:nvCxnSpPr>
        <p:spPr bwMode="auto">
          <a:xfrm flipV="1">
            <a:off x="8040189" y="3697876"/>
            <a:ext cx="1024929" cy="246109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8" name="Straight Arrow Connector 287"/>
          <p:cNvCxnSpPr>
            <a:stCxn id="13" idx="6"/>
            <a:endCxn id="173" idx="2"/>
          </p:cNvCxnSpPr>
          <p:nvPr/>
        </p:nvCxnSpPr>
        <p:spPr bwMode="auto">
          <a:xfrm flipV="1">
            <a:off x="8040189" y="3364030"/>
            <a:ext cx="1024929" cy="279493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0" name="Straight Arrow Connector 289"/>
          <p:cNvCxnSpPr>
            <a:stCxn id="13" idx="6"/>
            <a:endCxn id="175" idx="2"/>
          </p:cNvCxnSpPr>
          <p:nvPr/>
        </p:nvCxnSpPr>
        <p:spPr bwMode="auto">
          <a:xfrm flipV="1">
            <a:off x="8040189" y="3021436"/>
            <a:ext cx="1025267" cy="31375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5" name="Straight Arrow Connector 294"/>
          <p:cNvCxnSpPr>
            <a:stCxn id="12" idx="6"/>
            <a:endCxn id="174" idx="2"/>
          </p:cNvCxnSpPr>
          <p:nvPr/>
        </p:nvCxnSpPr>
        <p:spPr bwMode="auto">
          <a:xfrm>
            <a:off x="8039851" y="4555183"/>
            <a:ext cx="1027847" cy="49979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8" name="Straight Arrow Connector 297"/>
          <p:cNvCxnSpPr>
            <a:stCxn id="12" idx="6"/>
            <a:endCxn id="172" idx="2"/>
          </p:cNvCxnSpPr>
          <p:nvPr/>
        </p:nvCxnSpPr>
        <p:spPr bwMode="auto">
          <a:xfrm>
            <a:off x="8039851" y="4555183"/>
            <a:ext cx="1031955" cy="1614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0" name="Straight Arrow Connector 299"/>
          <p:cNvCxnSpPr>
            <a:stCxn id="12" idx="6"/>
            <a:endCxn id="171" idx="2"/>
          </p:cNvCxnSpPr>
          <p:nvPr/>
        </p:nvCxnSpPr>
        <p:spPr bwMode="auto">
          <a:xfrm flipV="1">
            <a:off x="8039851" y="4378269"/>
            <a:ext cx="1031955" cy="1769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2" name="Straight Arrow Connector 301"/>
          <p:cNvCxnSpPr>
            <a:stCxn id="12" idx="6"/>
            <a:endCxn id="170" idx="2"/>
          </p:cNvCxnSpPr>
          <p:nvPr/>
        </p:nvCxnSpPr>
        <p:spPr bwMode="auto">
          <a:xfrm flipV="1">
            <a:off x="8039851" y="3697876"/>
            <a:ext cx="1025267" cy="8573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4" name="Straight Arrow Connector 303"/>
          <p:cNvCxnSpPr>
            <a:stCxn id="12" idx="6"/>
            <a:endCxn id="173" idx="2"/>
          </p:cNvCxnSpPr>
          <p:nvPr/>
        </p:nvCxnSpPr>
        <p:spPr bwMode="auto">
          <a:xfrm flipV="1">
            <a:off x="8039851" y="3364030"/>
            <a:ext cx="1025267" cy="119115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6" name="Straight Arrow Connector 305"/>
          <p:cNvCxnSpPr>
            <a:stCxn id="12" idx="6"/>
            <a:endCxn id="175" idx="2"/>
          </p:cNvCxnSpPr>
          <p:nvPr/>
        </p:nvCxnSpPr>
        <p:spPr bwMode="auto">
          <a:xfrm flipV="1">
            <a:off x="8039851" y="3021436"/>
            <a:ext cx="1025605" cy="15337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3" name="Straight Arrow Connector 312"/>
          <p:cNvCxnSpPr>
            <a:stCxn id="11" idx="6"/>
            <a:endCxn id="171" idx="2"/>
          </p:cNvCxnSpPr>
          <p:nvPr/>
        </p:nvCxnSpPr>
        <p:spPr bwMode="auto">
          <a:xfrm>
            <a:off x="8039053" y="4204636"/>
            <a:ext cx="1032753" cy="1736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6" name="Straight Arrow Connector 315"/>
          <p:cNvCxnSpPr>
            <a:stCxn id="11" idx="6"/>
            <a:endCxn id="172" idx="2"/>
          </p:cNvCxnSpPr>
          <p:nvPr/>
        </p:nvCxnSpPr>
        <p:spPr bwMode="auto">
          <a:xfrm>
            <a:off x="8039053" y="4204636"/>
            <a:ext cx="1032753" cy="5119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9" name="Straight Arrow Connector 318"/>
          <p:cNvCxnSpPr>
            <a:stCxn id="11" idx="6"/>
            <a:endCxn id="174" idx="2"/>
          </p:cNvCxnSpPr>
          <p:nvPr/>
        </p:nvCxnSpPr>
        <p:spPr bwMode="auto">
          <a:xfrm>
            <a:off x="8039053" y="4204636"/>
            <a:ext cx="1028645" cy="85034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2" name="Straight Arrow Connector 321"/>
          <p:cNvCxnSpPr>
            <a:stCxn id="11" idx="6"/>
            <a:endCxn id="170" idx="2"/>
          </p:cNvCxnSpPr>
          <p:nvPr/>
        </p:nvCxnSpPr>
        <p:spPr bwMode="auto">
          <a:xfrm flipV="1">
            <a:off x="8039053" y="3697876"/>
            <a:ext cx="1026065" cy="5067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5" name="Straight Arrow Connector 324"/>
          <p:cNvCxnSpPr>
            <a:stCxn id="11" idx="6"/>
            <a:endCxn id="173" idx="2"/>
          </p:cNvCxnSpPr>
          <p:nvPr/>
        </p:nvCxnSpPr>
        <p:spPr bwMode="auto">
          <a:xfrm flipV="1">
            <a:off x="8039053" y="3364030"/>
            <a:ext cx="1026065" cy="84060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8" name="Straight Arrow Connector 327"/>
          <p:cNvCxnSpPr>
            <a:stCxn id="11" idx="6"/>
            <a:endCxn id="175" idx="2"/>
          </p:cNvCxnSpPr>
          <p:nvPr/>
        </p:nvCxnSpPr>
        <p:spPr bwMode="auto">
          <a:xfrm flipV="1">
            <a:off x="8039053" y="3021436"/>
            <a:ext cx="1026403" cy="11832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1" name="Straight Arrow Connector 330"/>
          <p:cNvCxnSpPr>
            <a:stCxn id="10" idx="6"/>
            <a:endCxn id="175" idx="2"/>
          </p:cNvCxnSpPr>
          <p:nvPr/>
        </p:nvCxnSpPr>
        <p:spPr bwMode="auto">
          <a:xfrm flipV="1">
            <a:off x="8040142" y="3021436"/>
            <a:ext cx="1025314" cy="8206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4" name="Straight Arrow Connector 333"/>
          <p:cNvCxnSpPr>
            <a:stCxn id="10" idx="6"/>
            <a:endCxn id="173" idx="2"/>
          </p:cNvCxnSpPr>
          <p:nvPr/>
        </p:nvCxnSpPr>
        <p:spPr bwMode="auto">
          <a:xfrm flipV="1">
            <a:off x="8040142" y="3364030"/>
            <a:ext cx="1024976" cy="4780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7" name="Straight Arrow Connector 336"/>
          <p:cNvCxnSpPr>
            <a:stCxn id="10" idx="6"/>
            <a:endCxn id="170" idx="2"/>
          </p:cNvCxnSpPr>
          <p:nvPr/>
        </p:nvCxnSpPr>
        <p:spPr bwMode="auto">
          <a:xfrm flipV="1">
            <a:off x="8040142" y="3697876"/>
            <a:ext cx="1024976" cy="1442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0" name="Straight Arrow Connector 339"/>
          <p:cNvCxnSpPr>
            <a:stCxn id="10" idx="6"/>
            <a:endCxn id="171" idx="2"/>
          </p:cNvCxnSpPr>
          <p:nvPr/>
        </p:nvCxnSpPr>
        <p:spPr bwMode="auto">
          <a:xfrm>
            <a:off x="8040142" y="3842090"/>
            <a:ext cx="1031664" cy="53617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3" name="Straight Arrow Connector 342"/>
          <p:cNvCxnSpPr>
            <a:stCxn id="10" idx="6"/>
            <a:endCxn id="172" idx="2"/>
          </p:cNvCxnSpPr>
          <p:nvPr/>
        </p:nvCxnSpPr>
        <p:spPr bwMode="auto">
          <a:xfrm>
            <a:off x="8040142" y="3842090"/>
            <a:ext cx="1031664" cy="8745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6" name="Straight Arrow Connector 345"/>
          <p:cNvCxnSpPr>
            <a:stCxn id="10" idx="6"/>
            <a:endCxn id="174" idx="2"/>
          </p:cNvCxnSpPr>
          <p:nvPr/>
        </p:nvCxnSpPr>
        <p:spPr bwMode="auto">
          <a:xfrm>
            <a:off x="8040142" y="3842090"/>
            <a:ext cx="1027556" cy="12128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9" name="Straight Arrow Connector 348"/>
          <p:cNvCxnSpPr>
            <a:stCxn id="9" idx="6"/>
            <a:endCxn id="175" idx="2"/>
          </p:cNvCxnSpPr>
          <p:nvPr/>
        </p:nvCxnSpPr>
        <p:spPr bwMode="auto">
          <a:xfrm>
            <a:off x="8039851" y="2266519"/>
            <a:ext cx="1025605" cy="7549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2" name="Straight Arrow Connector 351"/>
          <p:cNvCxnSpPr>
            <a:stCxn id="9" idx="6"/>
            <a:endCxn id="173" idx="2"/>
          </p:cNvCxnSpPr>
          <p:nvPr/>
        </p:nvCxnSpPr>
        <p:spPr bwMode="auto">
          <a:xfrm>
            <a:off x="8039851" y="2266519"/>
            <a:ext cx="1025267" cy="109751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5" name="Straight Arrow Connector 354"/>
          <p:cNvCxnSpPr>
            <a:stCxn id="9" idx="6"/>
            <a:endCxn id="170" idx="2"/>
          </p:cNvCxnSpPr>
          <p:nvPr/>
        </p:nvCxnSpPr>
        <p:spPr bwMode="auto">
          <a:xfrm>
            <a:off x="8039851" y="2266519"/>
            <a:ext cx="1025267" cy="143135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7" name="Straight Arrow Connector 356"/>
          <p:cNvCxnSpPr>
            <a:stCxn id="9" idx="6"/>
            <a:endCxn id="171" idx="2"/>
          </p:cNvCxnSpPr>
          <p:nvPr/>
        </p:nvCxnSpPr>
        <p:spPr bwMode="auto">
          <a:xfrm>
            <a:off x="8039851" y="2266519"/>
            <a:ext cx="1031955" cy="21117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9" name="Straight Arrow Connector 358"/>
          <p:cNvCxnSpPr>
            <a:stCxn id="9" idx="6"/>
            <a:endCxn id="172" idx="2"/>
          </p:cNvCxnSpPr>
          <p:nvPr/>
        </p:nvCxnSpPr>
        <p:spPr bwMode="auto">
          <a:xfrm>
            <a:off x="8039851" y="2266519"/>
            <a:ext cx="1031955" cy="245010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1" name="Straight Arrow Connector 360"/>
          <p:cNvCxnSpPr>
            <a:stCxn id="9" idx="6"/>
            <a:endCxn id="174" idx="2"/>
          </p:cNvCxnSpPr>
          <p:nvPr/>
        </p:nvCxnSpPr>
        <p:spPr bwMode="auto">
          <a:xfrm>
            <a:off x="8039851" y="2266519"/>
            <a:ext cx="1027847" cy="27884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9" name="TextBox 368"/>
              <p:cNvSpPr txBox="1"/>
              <p:nvPr/>
            </p:nvSpPr>
            <p:spPr>
              <a:xfrm>
                <a:off x="7336558" y="1750561"/>
                <a:ext cx="11306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u="sng" dirty="0" smtClean="0"/>
                  <a:t>N</a:t>
                </a:r>
                <a:r>
                  <a:rPr lang="en-US" sz="1200" b="1" u="sng" dirty="0" smtClean="0"/>
                  <a:t>-Node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sz="1200" b="1" u="sng" dirty="0"/>
              </a:p>
            </p:txBody>
          </p:sp>
        </mc:Choice>
        <mc:Fallback>
          <p:sp>
            <p:nvSpPr>
              <p:cNvPr id="369" name="TextBox 3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558" y="1750561"/>
                <a:ext cx="1130670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1" name="TextBox 370"/>
              <p:cNvSpPr txBox="1"/>
              <p:nvPr/>
            </p:nvSpPr>
            <p:spPr>
              <a:xfrm>
                <a:off x="9380984" y="3214231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r>
                  <a:rPr lang="en-US" sz="1200" b="1" baseline="30000" dirty="0" smtClean="0"/>
                  <a:t>nd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371" name="TextBox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984" y="3214231"/>
                <a:ext cx="1644650" cy="300788"/>
              </a:xfrm>
              <a:prstGeom prst="rect">
                <a:avLst/>
              </a:prstGeom>
              <a:blipFill rotWithShape="0">
                <a:blip r:embed="rId3"/>
                <a:stretch>
                  <a:fillRect l="-37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2" name="TextBox 371"/>
              <p:cNvSpPr txBox="1"/>
              <p:nvPr/>
            </p:nvSpPr>
            <p:spPr>
              <a:xfrm>
                <a:off x="9380984" y="2866818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984" y="2866818"/>
                <a:ext cx="1644650" cy="300788"/>
              </a:xfrm>
              <a:prstGeom prst="rect">
                <a:avLst/>
              </a:prstGeom>
              <a:blipFill rotWithShape="0">
                <a:blip r:embed="rId4"/>
                <a:stretch>
                  <a:fillRect l="-37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3" name="TextBox 372"/>
              <p:cNvSpPr txBox="1"/>
              <p:nvPr/>
            </p:nvSpPr>
            <p:spPr>
              <a:xfrm>
                <a:off x="9380984" y="3550174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r>
                  <a:rPr lang="en-US" sz="1200" b="1" baseline="30000" dirty="0" smtClean="0"/>
                  <a:t>rd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373" name="TextBox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984" y="3550174"/>
                <a:ext cx="1644650" cy="300788"/>
              </a:xfrm>
              <a:prstGeom prst="rect">
                <a:avLst/>
              </a:prstGeom>
              <a:blipFill rotWithShape="0">
                <a:blip r:embed="rId5"/>
                <a:stretch>
                  <a:fillRect l="-37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4" name="TextBox 373"/>
              <p:cNvSpPr txBox="1"/>
              <p:nvPr/>
            </p:nvSpPr>
            <p:spPr>
              <a:xfrm>
                <a:off x="9380984" y="3887231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4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984" y="3887231"/>
                <a:ext cx="1644650" cy="300788"/>
              </a:xfrm>
              <a:prstGeom prst="rect">
                <a:avLst/>
              </a:prstGeom>
              <a:blipFill rotWithShape="0">
                <a:blip r:embed="rId6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5" name="TextBox 374"/>
              <p:cNvSpPr txBox="1"/>
              <p:nvPr/>
            </p:nvSpPr>
            <p:spPr>
              <a:xfrm>
                <a:off x="9393684" y="4228724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5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375" name="TextBox 3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684" y="4228724"/>
                <a:ext cx="1644650" cy="300788"/>
              </a:xfrm>
              <a:prstGeom prst="rect">
                <a:avLst/>
              </a:prstGeom>
              <a:blipFill rotWithShape="0">
                <a:blip r:embed="rId7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TextBox 375"/>
              <p:cNvSpPr txBox="1"/>
              <p:nvPr/>
            </p:nvSpPr>
            <p:spPr>
              <a:xfrm>
                <a:off x="9393684" y="4566123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6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376" name="TextBox 3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684" y="4566123"/>
                <a:ext cx="1644650" cy="300788"/>
              </a:xfrm>
              <a:prstGeom prst="rect">
                <a:avLst/>
              </a:prstGeom>
              <a:blipFill rotWithShape="0">
                <a:blip r:embed="rId8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7" name="TextBox 376"/>
              <p:cNvSpPr txBox="1"/>
              <p:nvPr/>
            </p:nvSpPr>
            <p:spPr>
              <a:xfrm>
                <a:off x="9387334" y="4903837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7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377" name="TextBox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334" y="4903837"/>
                <a:ext cx="1644650" cy="300788"/>
              </a:xfrm>
              <a:prstGeom prst="rect">
                <a:avLst/>
              </a:prstGeom>
              <a:blipFill rotWithShape="0">
                <a:blip r:embed="rId9"/>
                <a:stretch>
                  <a:fillRect l="-37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" name="Oval 377"/>
          <p:cNvSpPr/>
          <p:nvPr/>
        </p:nvSpPr>
        <p:spPr bwMode="auto">
          <a:xfrm>
            <a:off x="9061348" y="526153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9" name="TextBox 378"/>
              <p:cNvSpPr txBox="1"/>
              <p:nvPr/>
            </p:nvSpPr>
            <p:spPr>
              <a:xfrm>
                <a:off x="9374634" y="5247559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8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379" name="TextBox 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634" y="5247559"/>
                <a:ext cx="1644650" cy="300788"/>
              </a:xfrm>
              <a:prstGeom prst="rect">
                <a:avLst/>
              </a:prstGeom>
              <a:blipFill rotWithShape="0">
                <a:blip r:embed="rId10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0" name="Straight Arrow Connector 379"/>
          <p:cNvCxnSpPr>
            <a:stCxn id="9" idx="6"/>
            <a:endCxn id="378" idx="2"/>
          </p:cNvCxnSpPr>
          <p:nvPr/>
        </p:nvCxnSpPr>
        <p:spPr bwMode="auto">
          <a:xfrm>
            <a:off x="8039851" y="2266519"/>
            <a:ext cx="1021497" cy="313218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2" name="Straight Arrow Connector 381"/>
          <p:cNvCxnSpPr>
            <a:stCxn id="10" idx="6"/>
            <a:endCxn id="378" idx="2"/>
          </p:cNvCxnSpPr>
          <p:nvPr/>
        </p:nvCxnSpPr>
        <p:spPr bwMode="auto">
          <a:xfrm>
            <a:off x="8040142" y="3842090"/>
            <a:ext cx="1021206" cy="155660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4" name="Straight Arrow Connector 383"/>
          <p:cNvCxnSpPr>
            <a:stCxn id="11" idx="6"/>
            <a:endCxn id="378" idx="2"/>
          </p:cNvCxnSpPr>
          <p:nvPr/>
        </p:nvCxnSpPr>
        <p:spPr bwMode="auto">
          <a:xfrm>
            <a:off x="8039053" y="4204636"/>
            <a:ext cx="1022295" cy="11940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6" name="Straight Arrow Connector 385"/>
          <p:cNvCxnSpPr>
            <a:stCxn id="12" idx="6"/>
            <a:endCxn id="378" idx="2"/>
          </p:cNvCxnSpPr>
          <p:nvPr/>
        </p:nvCxnSpPr>
        <p:spPr bwMode="auto">
          <a:xfrm>
            <a:off x="8039851" y="4555183"/>
            <a:ext cx="1021497" cy="84351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8" name="Straight Arrow Connector 387"/>
          <p:cNvCxnSpPr>
            <a:stCxn id="13" idx="6"/>
            <a:endCxn id="378" idx="2"/>
          </p:cNvCxnSpPr>
          <p:nvPr/>
        </p:nvCxnSpPr>
        <p:spPr bwMode="auto">
          <a:xfrm flipV="1">
            <a:off x="8040189" y="5398699"/>
            <a:ext cx="1021159" cy="76026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Unrolled Single-Layer RNN to Output</a:t>
            </a:r>
            <a:endParaRPr lang="en-US" dirty="0"/>
          </a:p>
        </p:txBody>
      </p:sp>
      <p:sp>
        <p:nvSpPr>
          <p:cNvPr id="146" name="Oval 145"/>
          <p:cNvSpPr/>
          <p:nvPr/>
        </p:nvSpPr>
        <p:spPr bwMode="auto">
          <a:xfrm>
            <a:off x="2365339" y="4857131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1969347" y="3887231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/>
              <p:cNvSpPr txBox="1"/>
              <p:nvPr/>
            </p:nvSpPr>
            <p:spPr>
              <a:xfrm>
                <a:off x="2358791" y="4833512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91" y="4833512"/>
                <a:ext cx="311150" cy="2769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/>
          <p:cNvCxnSpPr>
            <a:stCxn id="146" idx="0"/>
            <a:endCxn id="147" idx="2"/>
          </p:cNvCxnSpPr>
          <p:nvPr/>
        </p:nvCxnSpPr>
        <p:spPr>
          <a:xfrm flipV="1">
            <a:off x="2502499" y="4503155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7" idx="0"/>
            <a:endCxn id="151" idx="4"/>
          </p:cNvCxnSpPr>
          <p:nvPr/>
        </p:nvCxnSpPr>
        <p:spPr>
          <a:xfrm flipV="1">
            <a:off x="2502499" y="3523025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 bwMode="auto">
          <a:xfrm>
            <a:off x="2368734" y="3248705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/>
              <p:cNvSpPr txBox="1"/>
              <p:nvPr/>
            </p:nvSpPr>
            <p:spPr>
              <a:xfrm>
                <a:off x="2352639" y="3239537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39" y="3239537"/>
                <a:ext cx="311150" cy="27699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Oval 152"/>
          <p:cNvSpPr/>
          <p:nvPr/>
        </p:nvSpPr>
        <p:spPr bwMode="auto">
          <a:xfrm>
            <a:off x="3697725" y="484895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3301733" y="3879057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/>
              <p:cNvSpPr txBox="1"/>
              <p:nvPr/>
            </p:nvSpPr>
            <p:spPr>
              <a:xfrm>
                <a:off x="3691177" y="4825338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177" y="4825338"/>
                <a:ext cx="311150" cy="27699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/>
          <p:cNvCxnSpPr>
            <a:stCxn id="153" idx="0"/>
            <a:endCxn id="154" idx="2"/>
          </p:cNvCxnSpPr>
          <p:nvPr/>
        </p:nvCxnSpPr>
        <p:spPr>
          <a:xfrm flipV="1">
            <a:off x="3834885" y="4494981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4" idx="0"/>
            <a:endCxn id="158" idx="4"/>
          </p:cNvCxnSpPr>
          <p:nvPr/>
        </p:nvCxnSpPr>
        <p:spPr>
          <a:xfrm flipV="1">
            <a:off x="3834885" y="3514851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 bwMode="auto">
          <a:xfrm>
            <a:off x="3701120" y="3240531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/>
              <p:cNvSpPr txBox="1"/>
              <p:nvPr/>
            </p:nvSpPr>
            <p:spPr>
              <a:xfrm>
                <a:off x="3691177" y="3236561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177" y="3236561"/>
                <a:ext cx="311150" cy="27699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Oval 159"/>
          <p:cNvSpPr/>
          <p:nvPr/>
        </p:nvSpPr>
        <p:spPr bwMode="auto">
          <a:xfrm>
            <a:off x="5844394" y="484260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5448402" y="3872707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/>
              <p:cNvSpPr txBox="1"/>
              <p:nvPr/>
            </p:nvSpPr>
            <p:spPr>
              <a:xfrm>
                <a:off x="5837846" y="4818988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846" y="4818988"/>
                <a:ext cx="311150" cy="27699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Arrow Connector 162"/>
          <p:cNvCxnSpPr>
            <a:stCxn id="160" idx="0"/>
            <a:endCxn id="161" idx="2"/>
          </p:cNvCxnSpPr>
          <p:nvPr/>
        </p:nvCxnSpPr>
        <p:spPr>
          <a:xfrm flipV="1">
            <a:off x="5981554" y="4488631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1" idx="0"/>
            <a:endCxn id="166" idx="4"/>
          </p:cNvCxnSpPr>
          <p:nvPr/>
        </p:nvCxnSpPr>
        <p:spPr>
          <a:xfrm flipV="1">
            <a:off x="5981554" y="3508501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 bwMode="auto">
          <a:xfrm>
            <a:off x="5847789" y="3234181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/>
              <p:cNvSpPr txBox="1"/>
              <p:nvPr/>
            </p:nvSpPr>
            <p:spPr>
              <a:xfrm>
                <a:off x="5833612" y="3219649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612" y="3219649"/>
                <a:ext cx="311150" cy="27699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Curved Connector 262"/>
          <p:cNvCxnSpPr>
            <a:stCxn id="151" idx="6"/>
            <a:endCxn id="154" idx="1"/>
          </p:cNvCxnSpPr>
          <p:nvPr/>
        </p:nvCxnSpPr>
        <p:spPr>
          <a:xfrm>
            <a:off x="2643054" y="3385865"/>
            <a:ext cx="658679" cy="801154"/>
          </a:xfrm>
          <a:prstGeom prst="curvedConnector3">
            <a:avLst>
              <a:gd name="adj1" fmla="val 644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/>
          <p:cNvCxnSpPr>
            <a:stCxn id="158" idx="6"/>
            <a:endCxn id="161" idx="1"/>
          </p:cNvCxnSpPr>
          <p:nvPr/>
        </p:nvCxnSpPr>
        <p:spPr>
          <a:xfrm>
            <a:off x="3975440" y="3377691"/>
            <a:ext cx="1472962" cy="8029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758884" y="4743557"/>
            <a:ext cx="38995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21" name="Curved Connector 120"/>
          <p:cNvCxnSpPr>
            <a:stCxn id="166" idx="6"/>
            <a:endCxn id="15" idx="1"/>
          </p:cNvCxnSpPr>
          <p:nvPr/>
        </p:nvCxnSpPr>
        <p:spPr>
          <a:xfrm>
            <a:off x="6122109" y="3371341"/>
            <a:ext cx="1168557" cy="84140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>
            <a:off x="7290666" y="2129359"/>
            <a:ext cx="310536" cy="4166768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 bwMode="auto">
          <a:xfrm>
            <a:off x="1149044" y="3272324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167896" y="3274105"/>
            <a:ext cx="24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131" name="Curved Connector 130"/>
          <p:cNvCxnSpPr>
            <a:stCxn id="130" idx="3"/>
            <a:endCxn id="147" idx="1"/>
          </p:cNvCxnSpPr>
          <p:nvPr/>
        </p:nvCxnSpPr>
        <p:spPr>
          <a:xfrm>
            <a:off x="1417014" y="3412605"/>
            <a:ext cx="552333" cy="78258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7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FAFDFE-C060-4924-887B-5B1C308FEAC0}" vid="{09A432E9-02A1-44F8-B8F9-CD4B417258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UD_Thesis_Template</Template>
  <TotalTime>1229</TotalTime>
  <Words>425</Words>
  <Application>Microsoft Office PowerPoint</Application>
  <PresentationFormat>Custom</PresentationFormat>
  <Paragraphs>269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Manuscript Figures</vt:lpstr>
      <vt:lpstr>Simple Training Diagram</vt:lpstr>
      <vt:lpstr>Simple Testing Diagram</vt:lpstr>
      <vt:lpstr>Simple Single-Output Regression Model</vt:lpstr>
      <vt:lpstr>Simple Multiple-Output Regression Model</vt:lpstr>
      <vt:lpstr>Multi-Input Multi-Output MLP</vt:lpstr>
      <vt:lpstr>Single-Layer RNN Nodal Architecture</vt:lpstr>
      <vt:lpstr>Unrolled Single-Layer RNN</vt:lpstr>
      <vt:lpstr>Unrolled Single-Layer RNN to Output</vt:lpstr>
      <vt:lpstr>Multi-Layer RNN Nodal Architecture</vt:lpstr>
      <vt:lpstr>Unrolled Multi-Layer RNN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9/18/2020 Mitchell Thesis Progress Update</dc:title>
  <dc:creator>Grose, Mitchell</dc:creator>
  <cp:lastModifiedBy>Grose, Mitchell</cp:lastModifiedBy>
  <cp:revision>229</cp:revision>
  <dcterms:created xsi:type="dcterms:W3CDTF">2020-09-14T18:55:18Z</dcterms:created>
  <dcterms:modified xsi:type="dcterms:W3CDTF">2021-03-25T22:30:06Z</dcterms:modified>
</cp:coreProperties>
</file>