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78" r:id="rId6"/>
    <p:sldId id="260" r:id="rId7"/>
    <p:sldId id="265" r:id="rId8"/>
    <p:sldId id="264" r:id="rId9"/>
    <p:sldId id="266" r:id="rId10"/>
    <p:sldId id="269" r:id="rId11"/>
    <p:sldId id="270" r:id="rId12"/>
    <p:sldId id="268" r:id="rId13"/>
    <p:sldId id="271" r:id="rId14"/>
    <p:sldId id="272" r:id="rId15"/>
    <p:sldId id="277" r:id="rId16"/>
    <p:sldId id="273" r:id="rId17"/>
    <p:sldId id="279" r:id="rId18"/>
    <p:sldId id="282" r:id="rId19"/>
    <p:sldId id="286" r:id="rId20"/>
    <p:sldId id="280" r:id="rId21"/>
    <p:sldId id="284" r:id="rId22"/>
    <p:sldId id="281" r:id="rId23"/>
    <p:sldId id="285" r:id="rId24"/>
    <p:sldId id="276" r:id="rId25"/>
    <p:sldId id="261" r:id="rId26"/>
    <p:sldId id="262" r:id="rId27"/>
  </p:sldIdLst>
  <p:sldSz cx="12436475" cy="7315200"/>
  <p:notesSz cx="9144000" cy="6858000"/>
  <p:defaultTextStyle>
    <a:defPPr>
      <a:defRPr lang="en-US"/>
    </a:defPPr>
    <a:lvl1pPr marL="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1pPr>
    <a:lvl2pPr marL="4740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2pPr>
    <a:lvl3pPr marL="9480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3pPr>
    <a:lvl4pPr marL="14220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4pPr>
    <a:lvl5pPr marL="18961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5pPr>
    <a:lvl6pPr marL="237012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6pPr>
    <a:lvl7pPr marL="284415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7pPr>
    <a:lvl8pPr marL="3318175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8pPr>
    <a:lvl9pPr marL="3792200" algn="l" defTabSz="948050" rtl="0" eaLnBrk="1" latinLnBrk="0" hangingPunct="1">
      <a:defRPr sz="1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75A"/>
    <a:srgbClr val="FFFFFF"/>
    <a:srgbClr val="E1F7D0"/>
    <a:srgbClr val="CDE4BE"/>
    <a:srgbClr val="BC8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97187"/>
            <a:ext cx="9327356" cy="2031591"/>
          </a:xfrm>
        </p:spPr>
        <p:txBody>
          <a:bodyPr anchor="b"/>
          <a:lstStyle>
            <a:lvl1pPr algn="ctr"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506251"/>
            <a:ext cx="9327356" cy="2102069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390" indent="0" algn="ctr">
              <a:buNone/>
              <a:defRPr sz="2040"/>
            </a:lvl2pPr>
            <a:lvl3pPr marL="932779" indent="0" algn="ctr">
              <a:buNone/>
              <a:defRPr sz="1836"/>
            </a:lvl3pPr>
            <a:lvl4pPr marL="1399169" indent="0" algn="ctr">
              <a:buNone/>
              <a:defRPr sz="1632"/>
            </a:lvl4pPr>
            <a:lvl5pPr marL="1865559" indent="0" algn="ctr">
              <a:buNone/>
              <a:defRPr sz="1632"/>
            </a:lvl5pPr>
            <a:lvl6pPr marL="2331949" indent="0" algn="ctr">
              <a:buNone/>
              <a:defRPr sz="1632"/>
            </a:lvl6pPr>
            <a:lvl7pPr marL="2798338" indent="0" algn="ctr">
              <a:buNone/>
              <a:defRPr sz="1632"/>
            </a:lvl7pPr>
            <a:lvl8pPr marL="3264728" indent="0" algn="ctr">
              <a:buNone/>
              <a:defRPr sz="1632"/>
            </a:lvl8pPr>
            <a:lvl9pPr marL="3731118" indent="0" algn="ctr">
              <a:buNone/>
              <a:defRPr sz="16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89467"/>
            <a:ext cx="268161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89467"/>
            <a:ext cx="7889389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08" y="1141423"/>
            <a:ext cx="10726460" cy="5447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823721"/>
            <a:ext cx="10726460" cy="3042919"/>
          </a:xfrm>
        </p:spPr>
        <p:txBody>
          <a:bodyPr anchor="b"/>
          <a:lstStyle>
            <a:lvl1pPr>
              <a:defRPr sz="61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895428"/>
            <a:ext cx="10726460" cy="1600199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3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77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916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55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94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833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72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111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7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147731"/>
            <a:ext cx="5285502" cy="54410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147731"/>
            <a:ext cx="5285502" cy="5441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89467"/>
            <a:ext cx="10726460" cy="682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156314"/>
            <a:ext cx="5261211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119412"/>
            <a:ext cx="5261211" cy="44828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345" y="1156313"/>
            <a:ext cx="5287122" cy="878839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119410"/>
            <a:ext cx="5287122" cy="4482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6258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53254"/>
            <a:ext cx="6295965" cy="5198533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87680"/>
            <a:ext cx="4011087" cy="1706880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7122" y="1053254"/>
            <a:ext cx="6295965" cy="5198533"/>
          </a:xfrm>
        </p:spPr>
        <p:txBody>
          <a:bodyPr anchor="t"/>
          <a:lstStyle>
            <a:lvl1pPr marL="0" indent="0">
              <a:buNone/>
              <a:defRPr sz="3264"/>
            </a:lvl1pPr>
            <a:lvl2pPr marL="466390" indent="0">
              <a:buNone/>
              <a:defRPr sz="2856"/>
            </a:lvl2pPr>
            <a:lvl3pPr marL="932779" indent="0">
              <a:buNone/>
              <a:defRPr sz="2448"/>
            </a:lvl3pPr>
            <a:lvl4pPr marL="1399169" indent="0">
              <a:buNone/>
              <a:defRPr sz="2040"/>
            </a:lvl4pPr>
            <a:lvl5pPr marL="1865559" indent="0">
              <a:buNone/>
              <a:defRPr sz="2040"/>
            </a:lvl5pPr>
            <a:lvl6pPr marL="2331949" indent="0">
              <a:buNone/>
              <a:defRPr sz="2040"/>
            </a:lvl6pPr>
            <a:lvl7pPr marL="2798338" indent="0">
              <a:buNone/>
              <a:defRPr sz="2040"/>
            </a:lvl7pPr>
            <a:lvl8pPr marL="3264728" indent="0">
              <a:buNone/>
              <a:defRPr sz="2040"/>
            </a:lvl8pPr>
            <a:lvl9pPr marL="3731118" indent="0">
              <a:buNone/>
              <a:defRPr sz="20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194560"/>
            <a:ext cx="4011087" cy="4065694"/>
          </a:xfrm>
        </p:spPr>
        <p:txBody>
          <a:bodyPr/>
          <a:lstStyle>
            <a:lvl1pPr marL="0" indent="0">
              <a:buNone/>
              <a:defRPr sz="1632"/>
            </a:lvl1pPr>
            <a:lvl2pPr marL="466390" indent="0">
              <a:buNone/>
              <a:defRPr sz="1428"/>
            </a:lvl2pPr>
            <a:lvl3pPr marL="932779" indent="0">
              <a:buNone/>
              <a:defRPr sz="1224"/>
            </a:lvl3pPr>
            <a:lvl4pPr marL="1399169" indent="0">
              <a:buNone/>
              <a:defRPr sz="1020"/>
            </a:lvl4pPr>
            <a:lvl5pPr marL="1865559" indent="0">
              <a:buNone/>
              <a:defRPr sz="1020"/>
            </a:lvl5pPr>
            <a:lvl6pPr marL="2331949" indent="0">
              <a:buNone/>
              <a:defRPr sz="1020"/>
            </a:lvl6pPr>
            <a:lvl7pPr marL="2798338" indent="0">
              <a:buNone/>
              <a:defRPr sz="1020"/>
            </a:lvl7pPr>
            <a:lvl8pPr marL="3264728" indent="0">
              <a:buNone/>
              <a:defRPr sz="1020"/>
            </a:lvl8pPr>
            <a:lvl9pPr marL="3731118" indent="0">
              <a:buNone/>
              <a:defRPr sz="10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89467"/>
            <a:ext cx="10726460" cy="78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280161"/>
            <a:ext cx="10726460" cy="530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51DE-05A3-457C-9051-126A7413932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780107"/>
            <a:ext cx="419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780107"/>
            <a:ext cx="279820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18AA-B336-4199-9D68-30F78D463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2779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95" indent="-233195" algn="l" defTabSz="932779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9585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97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754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514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153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92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4313" indent="-233195" algn="l" defTabSz="93277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9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77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16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55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94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33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72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11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image" Target="../media/image40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39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2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8.png"/><Relationship Id="rId5" Type="http://schemas.openxmlformats.org/officeDocument/2006/relationships/image" Target="../media/image37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Manuscript Figures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84217" y="39572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70560" y="39535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86892" y="34557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84217" y="34620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94000" y="34544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500249" y="46220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04257" y="36521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701" y="45983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637409" y="42680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637409" y="32879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503644" y="30135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96" y="2989972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87900" y="39240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87900" y="40066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59760" y="46383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3768" y="36684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12" y="46147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96920" y="42843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96920" y="33042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63155" y="30299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60" y="3020779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Oval 187"/>
          <p:cNvSpPr/>
          <p:nvPr/>
        </p:nvSpPr>
        <p:spPr bwMode="auto">
          <a:xfrm>
            <a:off x="7100096" y="46301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704104" y="36602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460658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237256" y="42762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237256" y="32960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103491" y="30217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8" y="3017803"/>
                <a:ext cx="31115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/>
          <p:cNvSpPr/>
          <p:nvPr/>
        </p:nvSpPr>
        <p:spPr bwMode="auto">
          <a:xfrm>
            <a:off x="9272165" y="46238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76173" y="36539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617" y="4600230"/>
                <a:ext cx="311150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409325" y="42698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409325" y="32897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75560" y="30154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383" y="3000891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937475" y="31671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77811" y="31589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86655" y="45247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1971013" y="6179417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13" y="6179417"/>
                <a:ext cx="3363316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8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7765531" y="2129359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65822" y="370493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64733" y="4067476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765531" y="4418023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765869" y="6021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7231" y="2175707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42" name="Oval 41"/>
          <p:cNvSpPr/>
          <p:nvPr/>
        </p:nvSpPr>
        <p:spPr bwMode="auto">
          <a:xfrm>
            <a:off x="9065118" y="389828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8039851" y="2266519"/>
            <a:ext cx="10252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8039851" y="4035448"/>
            <a:ext cx="10252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8040142" y="3842090"/>
            <a:ext cx="10249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8039053" y="4035448"/>
            <a:ext cx="10260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742098" y="2455349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742389" y="4760107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9065118" y="356071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071806" y="424110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071806" y="4579463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065118" y="32268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067698" y="491781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065456" y="288427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8040189" y="5054977"/>
            <a:ext cx="10275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8040189" y="4716623"/>
            <a:ext cx="10316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8040189" y="4378269"/>
            <a:ext cx="10316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8040189" y="403544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8040189" y="3697876"/>
            <a:ext cx="10249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8040189" y="3364030"/>
            <a:ext cx="10249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8040189" y="3021436"/>
            <a:ext cx="10252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8039851" y="4555183"/>
            <a:ext cx="10278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8039851" y="4555183"/>
            <a:ext cx="10319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8039851" y="4378269"/>
            <a:ext cx="10319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8039851" y="3697876"/>
            <a:ext cx="10252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8039851" y="3364030"/>
            <a:ext cx="10252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8039851" y="3021436"/>
            <a:ext cx="10256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8039053" y="4204636"/>
            <a:ext cx="10327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8039053" y="4204636"/>
            <a:ext cx="10327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8039053" y="4204636"/>
            <a:ext cx="10286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8039053" y="3697876"/>
            <a:ext cx="10260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8039053" y="3364030"/>
            <a:ext cx="10260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8039053" y="3021436"/>
            <a:ext cx="10264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8040142" y="3021436"/>
            <a:ext cx="10253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8040142" y="3364030"/>
            <a:ext cx="10249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8040142" y="3697876"/>
            <a:ext cx="10249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8040142" y="3842090"/>
            <a:ext cx="10316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8040142" y="3842090"/>
            <a:ext cx="10316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8040142" y="3842090"/>
            <a:ext cx="10275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8039851" y="2266519"/>
            <a:ext cx="10256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8039851" y="2266519"/>
            <a:ext cx="10252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8039851" y="2266519"/>
            <a:ext cx="10252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8039851" y="2266519"/>
            <a:ext cx="10319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8039851" y="2266519"/>
            <a:ext cx="10319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8039851" y="2266519"/>
            <a:ext cx="10278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N-Node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u="sng" dirty="0"/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558" y="1750561"/>
                <a:ext cx="113067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214231"/>
                <a:ext cx="1644650" cy="300788"/>
              </a:xfrm>
              <a:prstGeom prst="rect">
                <a:avLst/>
              </a:prstGeom>
              <a:blipFill rotWithShape="0">
                <a:blip r:embed="rId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2866818"/>
                <a:ext cx="1644650" cy="300788"/>
              </a:xfrm>
              <a:prstGeom prst="rect">
                <a:avLst/>
              </a:prstGeom>
              <a:blipFill rotWithShape="0">
                <a:blip r:embed="rId4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550174"/>
                <a:ext cx="1644650" cy="300788"/>
              </a:xfrm>
              <a:prstGeom prst="rect">
                <a:avLst/>
              </a:prstGeom>
              <a:blipFill rotWithShape="0">
                <a:blip r:embed="rId5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984" y="3887231"/>
                <a:ext cx="1644650" cy="300788"/>
              </a:xfrm>
              <a:prstGeom prst="rect">
                <a:avLst/>
              </a:prstGeom>
              <a:blipFill rotWithShape="0">
                <a:blip r:embed="rId6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228724"/>
                <a:ext cx="1644650" cy="300788"/>
              </a:xfrm>
              <a:prstGeom prst="rect">
                <a:avLst/>
              </a:prstGeom>
              <a:blipFill rotWithShape="0">
                <a:blip r:embed="rId7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684" y="4566123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34" y="4903837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061348" y="52615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34" y="5247559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8039851" y="2266519"/>
            <a:ext cx="10214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8040142" y="3842090"/>
            <a:ext cx="10212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8039053" y="4204636"/>
            <a:ext cx="10222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8039851" y="4555183"/>
            <a:ext cx="10214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8040189" y="5398699"/>
            <a:ext cx="10211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Single-Layer RNN to Output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 bwMode="auto">
          <a:xfrm>
            <a:off x="2365339" y="485713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1969347" y="3887231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91" y="4833512"/>
                <a:ext cx="311150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/>
          <p:cNvCxnSpPr>
            <a:stCxn id="146" idx="0"/>
            <a:endCxn id="147" idx="2"/>
          </p:cNvCxnSpPr>
          <p:nvPr/>
        </p:nvCxnSpPr>
        <p:spPr>
          <a:xfrm flipV="1">
            <a:off x="2502499" y="4503155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7" idx="0"/>
            <a:endCxn id="151" idx="4"/>
          </p:cNvCxnSpPr>
          <p:nvPr/>
        </p:nvCxnSpPr>
        <p:spPr>
          <a:xfrm flipV="1">
            <a:off x="2502499" y="3523025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 bwMode="auto">
          <a:xfrm>
            <a:off x="2368734" y="3248705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39" y="3239537"/>
                <a:ext cx="311150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/>
          <p:cNvSpPr/>
          <p:nvPr/>
        </p:nvSpPr>
        <p:spPr bwMode="auto">
          <a:xfrm>
            <a:off x="3697725" y="48489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301733" y="387905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4825338"/>
                <a:ext cx="311150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/>
          <p:cNvCxnSpPr>
            <a:stCxn id="153" idx="0"/>
            <a:endCxn id="154" idx="2"/>
          </p:cNvCxnSpPr>
          <p:nvPr/>
        </p:nvCxnSpPr>
        <p:spPr>
          <a:xfrm flipV="1">
            <a:off x="3834885" y="449498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0"/>
            <a:endCxn id="158" idx="4"/>
          </p:cNvCxnSpPr>
          <p:nvPr/>
        </p:nvCxnSpPr>
        <p:spPr>
          <a:xfrm flipV="1">
            <a:off x="3834885" y="351485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 bwMode="auto">
          <a:xfrm>
            <a:off x="3701120" y="324053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77" y="3236561"/>
                <a:ext cx="311150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/>
          <p:cNvSpPr/>
          <p:nvPr/>
        </p:nvSpPr>
        <p:spPr bwMode="auto">
          <a:xfrm>
            <a:off x="5844394" y="48426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5448402" y="387270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846" y="4818988"/>
                <a:ext cx="311150" cy="27699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/>
          <p:cNvCxnSpPr>
            <a:stCxn id="160" idx="0"/>
            <a:endCxn id="161" idx="2"/>
          </p:cNvCxnSpPr>
          <p:nvPr/>
        </p:nvCxnSpPr>
        <p:spPr>
          <a:xfrm flipV="1">
            <a:off x="5981554" y="448863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0"/>
            <a:endCxn id="166" idx="4"/>
          </p:cNvCxnSpPr>
          <p:nvPr/>
        </p:nvCxnSpPr>
        <p:spPr>
          <a:xfrm flipV="1">
            <a:off x="5981554" y="350850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 bwMode="auto">
          <a:xfrm>
            <a:off x="5847789" y="323418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2" y="3219649"/>
                <a:ext cx="311150" cy="27699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Curved Connector 262"/>
          <p:cNvCxnSpPr>
            <a:stCxn id="151" idx="6"/>
            <a:endCxn id="154" idx="1"/>
          </p:cNvCxnSpPr>
          <p:nvPr/>
        </p:nvCxnSpPr>
        <p:spPr>
          <a:xfrm>
            <a:off x="2643054" y="3385865"/>
            <a:ext cx="658679" cy="801154"/>
          </a:xfrm>
          <a:prstGeom prst="curvedConnector3">
            <a:avLst>
              <a:gd name="adj1" fmla="val 644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158" idx="6"/>
            <a:endCxn id="161" idx="1"/>
          </p:cNvCxnSpPr>
          <p:nvPr/>
        </p:nvCxnSpPr>
        <p:spPr>
          <a:xfrm>
            <a:off x="3975440" y="3377691"/>
            <a:ext cx="14729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758884" y="4743557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1" name="Curved Connector 120"/>
          <p:cNvCxnSpPr>
            <a:stCxn id="166" idx="6"/>
            <a:endCxn id="15" idx="1"/>
          </p:cNvCxnSpPr>
          <p:nvPr/>
        </p:nvCxnSpPr>
        <p:spPr>
          <a:xfrm>
            <a:off x="6122109" y="3371341"/>
            <a:ext cx="1168557" cy="8414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>
            <a:off x="7290666" y="2129359"/>
            <a:ext cx="310536" cy="416676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 bwMode="auto">
          <a:xfrm>
            <a:off x="1149044" y="327232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67896" y="3274105"/>
            <a:ext cx="24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31" name="Curved Connector 130"/>
          <p:cNvCxnSpPr>
            <a:stCxn id="130" idx="3"/>
            <a:endCxn id="147" idx="1"/>
          </p:cNvCxnSpPr>
          <p:nvPr/>
        </p:nvCxnSpPr>
        <p:spPr>
          <a:xfrm>
            <a:off x="1417014" y="3412605"/>
            <a:ext cx="552333" cy="782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845362" y="6708862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62" y="6708862"/>
                <a:ext cx="33633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6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828661" y="33406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28661" y="36772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28661" y="40138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28661" y="43504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141198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41489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140400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41198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41536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119" idx="2"/>
          </p:cNvCxnSpPr>
          <p:nvPr/>
        </p:nvCxnSpPr>
        <p:spPr bwMode="auto">
          <a:xfrm flipV="1">
            <a:off x="4102981" y="2377700"/>
            <a:ext cx="1437181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119" idx="2"/>
          </p:cNvCxnSpPr>
          <p:nvPr/>
        </p:nvCxnSpPr>
        <p:spPr bwMode="auto">
          <a:xfrm flipV="1">
            <a:off x="4102981" y="2377700"/>
            <a:ext cx="1437181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119" idx="2"/>
          </p:cNvCxnSpPr>
          <p:nvPr/>
        </p:nvCxnSpPr>
        <p:spPr bwMode="auto">
          <a:xfrm flipV="1">
            <a:off x="4102981" y="2377700"/>
            <a:ext cx="1437181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119" idx="2"/>
          </p:cNvCxnSpPr>
          <p:nvPr/>
        </p:nvCxnSpPr>
        <p:spPr bwMode="auto">
          <a:xfrm flipV="1">
            <a:off x="4102981" y="2377700"/>
            <a:ext cx="1437181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20" idx="2"/>
          </p:cNvCxnSpPr>
          <p:nvPr/>
        </p:nvCxnSpPr>
        <p:spPr bwMode="auto">
          <a:xfrm>
            <a:off x="4102981" y="3477825"/>
            <a:ext cx="1437472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20" idx="2"/>
          </p:cNvCxnSpPr>
          <p:nvPr/>
        </p:nvCxnSpPr>
        <p:spPr bwMode="auto">
          <a:xfrm>
            <a:off x="4102981" y="3814421"/>
            <a:ext cx="1437472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20" idx="2"/>
          </p:cNvCxnSpPr>
          <p:nvPr/>
        </p:nvCxnSpPr>
        <p:spPr bwMode="auto">
          <a:xfrm flipV="1">
            <a:off x="4102981" y="3953271"/>
            <a:ext cx="1437472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20" idx="2"/>
          </p:cNvCxnSpPr>
          <p:nvPr/>
        </p:nvCxnSpPr>
        <p:spPr bwMode="auto">
          <a:xfrm flipV="1">
            <a:off x="4102981" y="3953271"/>
            <a:ext cx="1437472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21" idx="2"/>
          </p:cNvCxnSpPr>
          <p:nvPr/>
        </p:nvCxnSpPr>
        <p:spPr bwMode="auto">
          <a:xfrm>
            <a:off x="4102981" y="3477825"/>
            <a:ext cx="1436383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3" idx="2"/>
          </p:cNvCxnSpPr>
          <p:nvPr/>
        </p:nvCxnSpPr>
        <p:spPr bwMode="auto">
          <a:xfrm>
            <a:off x="4102981" y="3477825"/>
            <a:ext cx="1437181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24" idx="2"/>
          </p:cNvCxnSpPr>
          <p:nvPr/>
        </p:nvCxnSpPr>
        <p:spPr bwMode="auto">
          <a:xfrm>
            <a:off x="4102981" y="3477825"/>
            <a:ext cx="1437519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21" idx="2"/>
          </p:cNvCxnSpPr>
          <p:nvPr/>
        </p:nvCxnSpPr>
        <p:spPr bwMode="auto">
          <a:xfrm>
            <a:off x="4102981" y="3814421"/>
            <a:ext cx="1436383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21" idx="2"/>
          </p:cNvCxnSpPr>
          <p:nvPr/>
        </p:nvCxnSpPr>
        <p:spPr bwMode="auto">
          <a:xfrm>
            <a:off x="4102981" y="4151017"/>
            <a:ext cx="1436383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21" idx="2"/>
          </p:cNvCxnSpPr>
          <p:nvPr/>
        </p:nvCxnSpPr>
        <p:spPr bwMode="auto">
          <a:xfrm flipV="1">
            <a:off x="4102981" y="4315817"/>
            <a:ext cx="1436383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3" idx="2"/>
          </p:cNvCxnSpPr>
          <p:nvPr/>
        </p:nvCxnSpPr>
        <p:spPr bwMode="auto">
          <a:xfrm>
            <a:off x="4102981" y="3814421"/>
            <a:ext cx="1437181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3" idx="2"/>
          </p:cNvCxnSpPr>
          <p:nvPr/>
        </p:nvCxnSpPr>
        <p:spPr bwMode="auto">
          <a:xfrm>
            <a:off x="4102981" y="4151017"/>
            <a:ext cx="1437181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3" idx="2"/>
          </p:cNvCxnSpPr>
          <p:nvPr/>
        </p:nvCxnSpPr>
        <p:spPr bwMode="auto">
          <a:xfrm>
            <a:off x="4102981" y="4487613"/>
            <a:ext cx="1437181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24" idx="2"/>
          </p:cNvCxnSpPr>
          <p:nvPr/>
        </p:nvCxnSpPr>
        <p:spPr bwMode="auto">
          <a:xfrm>
            <a:off x="4102981" y="3814421"/>
            <a:ext cx="1437519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24" idx="2"/>
          </p:cNvCxnSpPr>
          <p:nvPr/>
        </p:nvCxnSpPr>
        <p:spPr bwMode="auto">
          <a:xfrm>
            <a:off x="4102981" y="4151017"/>
            <a:ext cx="1437519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24" idx="2"/>
          </p:cNvCxnSpPr>
          <p:nvPr/>
        </p:nvCxnSpPr>
        <p:spPr bwMode="auto">
          <a:xfrm>
            <a:off x="4102981" y="4487613"/>
            <a:ext cx="1437519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405740" y="279185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482148" y="228688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252" y="3337986"/>
                <a:ext cx="1501127" cy="283989"/>
              </a:xfrm>
              <a:prstGeom prst="rect">
                <a:avLst/>
              </a:prstGeom>
              <a:blipFill rotWithShape="0">
                <a:blip r:embed="rId2"/>
                <a:stretch>
                  <a:fillRect r="-40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44" y="3679895"/>
                <a:ext cx="1316935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14" y="401385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17" y="436350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790035" y="400946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415518" y="2377700"/>
            <a:ext cx="137451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7415518" y="4146629"/>
            <a:ext cx="137451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7415809" y="3953271"/>
            <a:ext cx="137422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7414720" y="4146629"/>
            <a:ext cx="137531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7117765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828661" y="46932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4687200"/>
                <a:ext cx="1980811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0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828661" y="5030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5031000"/>
                <a:ext cx="213321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24" idx="2"/>
          </p:cNvCxnSpPr>
          <p:nvPr/>
        </p:nvCxnSpPr>
        <p:spPr bwMode="auto">
          <a:xfrm>
            <a:off x="4102981" y="5167813"/>
            <a:ext cx="1437519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24" idx="2"/>
          </p:cNvCxnSpPr>
          <p:nvPr/>
        </p:nvCxnSpPr>
        <p:spPr bwMode="auto">
          <a:xfrm>
            <a:off x="4102981" y="4830363"/>
            <a:ext cx="1437519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3" idx="2"/>
          </p:cNvCxnSpPr>
          <p:nvPr/>
        </p:nvCxnSpPr>
        <p:spPr bwMode="auto">
          <a:xfrm flipV="1">
            <a:off x="4102981" y="4666364"/>
            <a:ext cx="1437181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21" idx="2"/>
          </p:cNvCxnSpPr>
          <p:nvPr/>
        </p:nvCxnSpPr>
        <p:spPr bwMode="auto">
          <a:xfrm flipV="1">
            <a:off x="4102981" y="4315817"/>
            <a:ext cx="1436383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20" idx="2"/>
          </p:cNvCxnSpPr>
          <p:nvPr/>
        </p:nvCxnSpPr>
        <p:spPr bwMode="auto">
          <a:xfrm flipV="1">
            <a:off x="4102981" y="3953271"/>
            <a:ext cx="1437472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119" idx="2"/>
          </p:cNvCxnSpPr>
          <p:nvPr/>
        </p:nvCxnSpPr>
        <p:spPr bwMode="auto">
          <a:xfrm flipV="1">
            <a:off x="4102981" y="2377700"/>
            <a:ext cx="1437181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3" idx="2"/>
          </p:cNvCxnSpPr>
          <p:nvPr/>
        </p:nvCxnSpPr>
        <p:spPr bwMode="auto">
          <a:xfrm flipV="1">
            <a:off x="4102981" y="4666364"/>
            <a:ext cx="1437181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21" idx="2"/>
          </p:cNvCxnSpPr>
          <p:nvPr/>
        </p:nvCxnSpPr>
        <p:spPr bwMode="auto">
          <a:xfrm flipV="1">
            <a:off x="4102981" y="4315817"/>
            <a:ext cx="1436383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20" idx="2"/>
          </p:cNvCxnSpPr>
          <p:nvPr/>
        </p:nvCxnSpPr>
        <p:spPr bwMode="auto">
          <a:xfrm flipV="1">
            <a:off x="4102981" y="3953271"/>
            <a:ext cx="1437472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119" idx="2"/>
          </p:cNvCxnSpPr>
          <p:nvPr/>
        </p:nvCxnSpPr>
        <p:spPr bwMode="auto">
          <a:xfrm flipV="1">
            <a:off x="4102981" y="2377700"/>
            <a:ext cx="1437181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7118056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790035" y="367189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796723" y="435229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796723" y="469064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790035" y="333805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792615" y="502899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790373" y="299545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7415856" y="5166158"/>
            <a:ext cx="137675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7415856" y="4827804"/>
            <a:ext cx="138086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7415856" y="4489450"/>
            <a:ext cx="138086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7415856" y="4146629"/>
            <a:ext cx="137417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7415856" y="3809057"/>
            <a:ext cx="137417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7415856" y="3475211"/>
            <a:ext cx="137417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7415856" y="3132617"/>
            <a:ext cx="137451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7415518" y="4666364"/>
            <a:ext cx="137709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7415518" y="4666364"/>
            <a:ext cx="138120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7415518" y="4489450"/>
            <a:ext cx="138120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7415518" y="3809057"/>
            <a:ext cx="137451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7415518" y="3475211"/>
            <a:ext cx="137451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7415518" y="3132617"/>
            <a:ext cx="137485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7414720" y="4315817"/>
            <a:ext cx="138200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7414720" y="4315817"/>
            <a:ext cx="138200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7414720" y="4315817"/>
            <a:ext cx="137789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7414720" y="3809057"/>
            <a:ext cx="137531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7414720" y="3475211"/>
            <a:ext cx="137531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7414720" y="3132617"/>
            <a:ext cx="137565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7415809" y="3132617"/>
            <a:ext cx="137456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7415809" y="3475211"/>
            <a:ext cx="137422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7415809" y="3809057"/>
            <a:ext cx="137422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7415809" y="3953271"/>
            <a:ext cx="138091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7415809" y="3953271"/>
            <a:ext cx="138091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7415809" y="3953271"/>
            <a:ext cx="137680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7415518" y="2377700"/>
            <a:ext cx="137485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7415518" y="2377700"/>
            <a:ext cx="137451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7415518" y="2377700"/>
            <a:ext cx="137451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7415518" y="2377700"/>
            <a:ext cx="138120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7415518" y="2377700"/>
            <a:ext cx="138120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7415518" y="2377700"/>
            <a:ext cx="137709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6679830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32541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297799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66135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1" y="399841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3399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1" y="467730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1" y="501501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786265" y="537272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551" y="535874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7415518" y="2377700"/>
            <a:ext cx="137074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7415809" y="3953271"/>
            <a:ext cx="137045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7414720" y="4315817"/>
            <a:ext cx="137154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7415518" y="4666364"/>
            <a:ext cx="137074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7415856" y="5509880"/>
            <a:ext cx="137040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Multi-Layer RNN Nodal Architecture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819900" y="23280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415518" y="23332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7719189" y="20536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819900" y="20473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830189" y="20473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5540162" y="22405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5540453" y="381611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5539364" y="417865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540162" y="452920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540500" y="613298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6729" y="256653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17020" y="487128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5078794" y="155605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218864" y="23216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814482" y="232690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118153" y="204734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218864" y="204102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229153" y="204102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124" idx="6"/>
            <a:endCxn id="13" idx="2"/>
          </p:cNvCxnSpPr>
          <p:nvPr/>
        </p:nvCxnSpPr>
        <p:spPr bwMode="auto">
          <a:xfrm>
            <a:off x="5814820" y="6270148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3" name="Straight Arrow Connector 392"/>
          <p:cNvCxnSpPr>
            <a:stCxn id="123" idx="6"/>
            <a:endCxn id="13" idx="2"/>
          </p:cNvCxnSpPr>
          <p:nvPr/>
        </p:nvCxnSpPr>
        <p:spPr bwMode="auto">
          <a:xfrm>
            <a:off x="5814482" y="4666364"/>
            <a:ext cx="1327054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8" name="Straight Arrow Connector 397"/>
          <p:cNvCxnSpPr>
            <a:stCxn id="121" idx="6"/>
            <a:endCxn id="13" idx="2"/>
          </p:cNvCxnSpPr>
          <p:nvPr/>
        </p:nvCxnSpPr>
        <p:spPr bwMode="auto">
          <a:xfrm>
            <a:off x="5813684" y="4315817"/>
            <a:ext cx="1327852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0" name="Straight Arrow Connector 399"/>
          <p:cNvCxnSpPr>
            <a:stCxn id="120" idx="6"/>
            <a:endCxn id="13" idx="2"/>
          </p:cNvCxnSpPr>
          <p:nvPr/>
        </p:nvCxnSpPr>
        <p:spPr bwMode="auto">
          <a:xfrm>
            <a:off x="5814773" y="3953271"/>
            <a:ext cx="1326763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2" name="Straight Arrow Connector 401"/>
          <p:cNvCxnSpPr>
            <a:stCxn id="119" idx="6"/>
            <a:endCxn id="13" idx="2"/>
          </p:cNvCxnSpPr>
          <p:nvPr/>
        </p:nvCxnSpPr>
        <p:spPr bwMode="auto">
          <a:xfrm>
            <a:off x="5814482" y="2377700"/>
            <a:ext cx="1327054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7" name="Straight Arrow Connector 406"/>
          <p:cNvCxnSpPr>
            <a:stCxn id="124" idx="6"/>
            <a:endCxn id="12" idx="2"/>
          </p:cNvCxnSpPr>
          <p:nvPr/>
        </p:nvCxnSpPr>
        <p:spPr bwMode="auto">
          <a:xfrm flipV="1">
            <a:off x="5814820" y="4666364"/>
            <a:ext cx="1326378" cy="16037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0" name="Straight Arrow Connector 409"/>
          <p:cNvCxnSpPr>
            <a:stCxn id="121" idx="6"/>
            <a:endCxn id="12" idx="2"/>
          </p:cNvCxnSpPr>
          <p:nvPr/>
        </p:nvCxnSpPr>
        <p:spPr bwMode="auto">
          <a:xfrm>
            <a:off x="5813684" y="4315817"/>
            <a:ext cx="1327514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2" name="Straight Arrow Connector 411"/>
          <p:cNvCxnSpPr>
            <a:stCxn id="123" idx="6"/>
            <a:endCxn id="12" idx="2"/>
          </p:cNvCxnSpPr>
          <p:nvPr/>
        </p:nvCxnSpPr>
        <p:spPr bwMode="auto">
          <a:xfrm>
            <a:off x="5814482" y="4666364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6" name="Straight Arrow Connector 415"/>
          <p:cNvCxnSpPr>
            <a:stCxn id="120" idx="6"/>
            <a:endCxn id="12" idx="2"/>
          </p:cNvCxnSpPr>
          <p:nvPr/>
        </p:nvCxnSpPr>
        <p:spPr bwMode="auto">
          <a:xfrm>
            <a:off x="5814773" y="3953271"/>
            <a:ext cx="1326425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19" name="Straight Arrow Connector 418"/>
          <p:cNvCxnSpPr>
            <a:stCxn id="119" idx="6"/>
            <a:endCxn id="12" idx="2"/>
          </p:cNvCxnSpPr>
          <p:nvPr/>
        </p:nvCxnSpPr>
        <p:spPr bwMode="auto">
          <a:xfrm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Straight Arrow Connector 421"/>
          <p:cNvCxnSpPr>
            <a:stCxn id="124" idx="6"/>
            <a:endCxn id="11" idx="2"/>
          </p:cNvCxnSpPr>
          <p:nvPr/>
        </p:nvCxnSpPr>
        <p:spPr bwMode="auto">
          <a:xfrm flipV="1">
            <a:off x="5814820" y="4315817"/>
            <a:ext cx="1325580" cy="19543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Straight Arrow Connector 424"/>
          <p:cNvCxnSpPr>
            <a:stCxn id="124" idx="6"/>
            <a:endCxn id="10" idx="2"/>
          </p:cNvCxnSpPr>
          <p:nvPr/>
        </p:nvCxnSpPr>
        <p:spPr bwMode="auto">
          <a:xfrm flipV="1">
            <a:off x="5814820" y="3953271"/>
            <a:ext cx="1326669" cy="23168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8" name="Straight Arrow Connector 427"/>
          <p:cNvCxnSpPr>
            <a:stCxn id="124" idx="6"/>
            <a:endCxn id="9" idx="2"/>
          </p:cNvCxnSpPr>
          <p:nvPr/>
        </p:nvCxnSpPr>
        <p:spPr bwMode="auto">
          <a:xfrm flipV="1">
            <a:off x="5814820" y="2377700"/>
            <a:ext cx="1326378" cy="38924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Straight Arrow Connector 430"/>
          <p:cNvCxnSpPr>
            <a:stCxn id="123" idx="6"/>
            <a:endCxn id="11" idx="2"/>
          </p:cNvCxnSpPr>
          <p:nvPr/>
        </p:nvCxnSpPr>
        <p:spPr bwMode="auto">
          <a:xfrm flipV="1">
            <a:off x="5814482" y="4315817"/>
            <a:ext cx="1325918" cy="3505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4" name="Straight Arrow Connector 433"/>
          <p:cNvCxnSpPr>
            <a:stCxn id="123" idx="6"/>
            <a:endCxn id="10" idx="2"/>
          </p:cNvCxnSpPr>
          <p:nvPr/>
        </p:nvCxnSpPr>
        <p:spPr bwMode="auto">
          <a:xfrm flipV="1">
            <a:off x="5814482" y="3953271"/>
            <a:ext cx="1327007" cy="7130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8" name="Straight Arrow Connector 437"/>
          <p:cNvCxnSpPr>
            <a:stCxn id="123" idx="6"/>
            <a:endCxn id="9" idx="2"/>
          </p:cNvCxnSpPr>
          <p:nvPr/>
        </p:nvCxnSpPr>
        <p:spPr bwMode="auto">
          <a:xfrm flipV="1">
            <a:off x="5814482" y="2377700"/>
            <a:ext cx="1326716" cy="228866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1" name="Straight Arrow Connector 440"/>
          <p:cNvCxnSpPr>
            <a:stCxn id="121" idx="6"/>
            <a:endCxn id="11" idx="2"/>
          </p:cNvCxnSpPr>
          <p:nvPr/>
        </p:nvCxnSpPr>
        <p:spPr bwMode="auto">
          <a:xfrm>
            <a:off x="5813684" y="4315817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4" name="Straight Arrow Connector 443"/>
          <p:cNvCxnSpPr>
            <a:stCxn id="121" idx="6"/>
            <a:endCxn id="9" idx="2"/>
          </p:cNvCxnSpPr>
          <p:nvPr/>
        </p:nvCxnSpPr>
        <p:spPr bwMode="auto">
          <a:xfrm flipV="1">
            <a:off x="5813684" y="2377700"/>
            <a:ext cx="1327514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7" name="Straight Arrow Connector 446"/>
          <p:cNvCxnSpPr>
            <a:stCxn id="120" idx="6"/>
            <a:endCxn id="9" idx="2"/>
          </p:cNvCxnSpPr>
          <p:nvPr/>
        </p:nvCxnSpPr>
        <p:spPr bwMode="auto">
          <a:xfrm flipV="1">
            <a:off x="5814773" y="2377700"/>
            <a:ext cx="1326425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0" name="Straight Arrow Connector 449"/>
          <p:cNvCxnSpPr>
            <a:stCxn id="120" idx="6"/>
            <a:endCxn id="10" idx="2"/>
          </p:cNvCxnSpPr>
          <p:nvPr/>
        </p:nvCxnSpPr>
        <p:spPr bwMode="auto">
          <a:xfrm>
            <a:off x="5814773" y="3953271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Straight Arrow Connector 452"/>
          <p:cNvCxnSpPr>
            <a:stCxn id="120" idx="6"/>
            <a:endCxn id="11" idx="2"/>
          </p:cNvCxnSpPr>
          <p:nvPr/>
        </p:nvCxnSpPr>
        <p:spPr bwMode="auto">
          <a:xfrm>
            <a:off x="5814773" y="3953271"/>
            <a:ext cx="1325627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6" name="Straight Arrow Connector 455"/>
          <p:cNvCxnSpPr>
            <a:stCxn id="121" idx="6"/>
            <a:endCxn id="10" idx="2"/>
          </p:cNvCxnSpPr>
          <p:nvPr/>
        </p:nvCxnSpPr>
        <p:spPr bwMode="auto">
          <a:xfrm flipV="1">
            <a:off x="5813684" y="3953271"/>
            <a:ext cx="1327805" cy="362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Straight Arrow Connector 458"/>
          <p:cNvCxnSpPr>
            <a:stCxn id="119" idx="6"/>
            <a:endCxn id="10" idx="2"/>
          </p:cNvCxnSpPr>
          <p:nvPr/>
        </p:nvCxnSpPr>
        <p:spPr bwMode="auto">
          <a:xfrm>
            <a:off x="5814482" y="2377700"/>
            <a:ext cx="1327007" cy="1575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2" name="Straight Arrow Connector 461"/>
          <p:cNvCxnSpPr>
            <a:stCxn id="119" idx="6"/>
            <a:endCxn id="11" idx="2"/>
          </p:cNvCxnSpPr>
          <p:nvPr/>
        </p:nvCxnSpPr>
        <p:spPr bwMode="auto">
          <a:xfrm>
            <a:off x="5814482" y="2377700"/>
            <a:ext cx="1325918" cy="1938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5" name="Straight Arrow Connector 464"/>
          <p:cNvCxnSpPr>
            <a:stCxn id="119" idx="6"/>
            <a:endCxn id="9" idx="2"/>
          </p:cNvCxnSpPr>
          <p:nvPr/>
        </p:nvCxnSpPr>
        <p:spPr bwMode="auto">
          <a:xfrm>
            <a:off x="5814482" y="2377700"/>
            <a:ext cx="1326716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112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Multi-Layer RNN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733417" y="518916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119760" y="5185489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436092" y="4687609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33417" y="4693959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43200" y="4686300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 bwMode="auto">
          <a:xfrm>
            <a:off x="3449449" y="585391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53457" y="4884017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01" y="5830298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119" idx="0"/>
            <a:endCxn id="2" idx="2"/>
          </p:cNvCxnSpPr>
          <p:nvPr/>
        </p:nvCxnSpPr>
        <p:spPr>
          <a:xfrm flipV="1">
            <a:off x="3586609" y="5499941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135" idx="4"/>
          </p:cNvCxnSpPr>
          <p:nvPr/>
        </p:nvCxnSpPr>
        <p:spPr>
          <a:xfrm flipV="1">
            <a:off x="3586609" y="4519811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 bwMode="auto">
          <a:xfrm>
            <a:off x="3452844" y="4245491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99" y="4236167"/>
                <a:ext cx="311150" cy="301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/>
          <p:nvPr/>
        </p:nvCxnSpPr>
        <p:spPr>
          <a:xfrm>
            <a:off x="4737100" y="515596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737100" y="5238511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 bwMode="auto">
          <a:xfrm>
            <a:off x="5608960" y="587027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12968" y="490037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12" y="5846654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5746120" y="551629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5746120" y="453616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5612355" y="426184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7049296" y="58620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53304" y="48921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48" y="5838480"/>
                <a:ext cx="31115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7186456" y="55081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7186456" y="45279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7052691" y="42536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9221365" y="58557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8825373" y="48858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817" y="5832130"/>
                <a:ext cx="31115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9358525" y="55017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9358525" y="45216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9224760" y="42473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5886675" y="439900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7327011" y="439083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135855" y="575669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33417" y="3589341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19760" y="358567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36092" y="3087790"/>
            <a:ext cx="3552" cy="516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33417" y="3094140"/>
            <a:ext cx="172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43200" y="3086481"/>
            <a:ext cx="1079" cy="502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053457" y="3284198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0"/>
            <a:endCxn id="49" idx="4"/>
          </p:cNvCxnSpPr>
          <p:nvPr/>
        </p:nvCxnSpPr>
        <p:spPr>
          <a:xfrm flipV="1">
            <a:off x="3586609" y="2919992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auto">
          <a:xfrm>
            <a:off x="3452844" y="2645672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737100" y="355614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37100" y="3638692"/>
            <a:ext cx="182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212968" y="3300554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0"/>
            <a:endCxn id="57" idx="4"/>
          </p:cNvCxnSpPr>
          <p:nvPr/>
        </p:nvCxnSpPr>
        <p:spPr>
          <a:xfrm flipV="1">
            <a:off x="5746120" y="2936348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5612355" y="2662028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53304" y="329238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  <a:endCxn id="61" idx="4"/>
          </p:cNvCxnSpPr>
          <p:nvPr/>
        </p:nvCxnSpPr>
        <p:spPr>
          <a:xfrm flipV="1">
            <a:off x="7186456" y="292817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052691" y="265385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825373" y="328603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V="1">
            <a:off x="9358525" y="292182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9224760" y="264750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Curved Connector 66"/>
          <p:cNvCxnSpPr>
            <a:stCxn id="57" idx="6"/>
            <a:endCxn id="59" idx="1"/>
          </p:cNvCxnSpPr>
          <p:nvPr/>
        </p:nvCxnSpPr>
        <p:spPr>
          <a:xfrm>
            <a:off x="5886675" y="2799188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1" idx="6"/>
            <a:endCxn id="63" idx="1"/>
          </p:cNvCxnSpPr>
          <p:nvPr/>
        </p:nvCxnSpPr>
        <p:spPr>
          <a:xfrm>
            <a:off x="7327011" y="2791014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35855" y="4156880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93" idx="0"/>
            <a:endCxn id="59" idx="2"/>
          </p:cNvCxnSpPr>
          <p:nvPr/>
        </p:nvCxnSpPr>
        <p:spPr>
          <a:xfrm flipH="1" flipV="1">
            <a:off x="7186456" y="390830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0" idx="0"/>
            <a:endCxn id="63" idx="2"/>
          </p:cNvCxnSpPr>
          <p:nvPr/>
        </p:nvCxnSpPr>
        <p:spPr>
          <a:xfrm flipH="1" flipV="1">
            <a:off x="9358525" y="390195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6" idx="0"/>
            <a:endCxn id="53" idx="2"/>
          </p:cNvCxnSpPr>
          <p:nvPr/>
        </p:nvCxnSpPr>
        <p:spPr>
          <a:xfrm flipH="1" flipV="1">
            <a:off x="5746120" y="3916478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5" idx="0"/>
            <a:endCxn id="47" idx="2"/>
          </p:cNvCxnSpPr>
          <p:nvPr/>
        </p:nvCxnSpPr>
        <p:spPr>
          <a:xfrm flipH="1" flipV="1">
            <a:off x="3586609" y="3900122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38" y="2642978"/>
                <a:ext cx="311150" cy="304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2653854"/>
                <a:ext cx="311150" cy="309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2642494"/>
                <a:ext cx="311150" cy="3092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99" y="4256167"/>
                <a:ext cx="311150" cy="3092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28" y="4255928"/>
                <a:ext cx="311150" cy="3092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4248556"/>
                <a:ext cx="311150" cy="3016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378" y="2648377"/>
                <a:ext cx="311150" cy="3016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904950" y="6740210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50" y="6740210"/>
                <a:ext cx="3363316" cy="276999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Unrolled Multi-Layer </a:t>
            </a:r>
            <a:r>
              <a:rPr lang="en-US" dirty="0" smtClean="0"/>
              <a:t>RNN to Output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 bwMode="auto">
          <a:xfrm>
            <a:off x="1729110" y="557182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333118" y="4601923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1722562" y="5548204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62" y="5548204"/>
                <a:ext cx="311150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/>
          <p:cNvCxnSpPr>
            <a:stCxn id="181" idx="0"/>
            <a:endCxn id="182" idx="2"/>
          </p:cNvCxnSpPr>
          <p:nvPr/>
        </p:nvCxnSpPr>
        <p:spPr>
          <a:xfrm flipV="1">
            <a:off x="1866270" y="5217847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2" idx="0"/>
            <a:endCxn id="186" idx="4"/>
          </p:cNvCxnSpPr>
          <p:nvPr/>
        </p:nvCxnSpPr>
        <p:spPr>
          <a:xfrm flipV="1">
            <a:off x="1866270" y="4237717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 bwMode="auto">
          <a:xfrm>
            <a:off x="1732505" y="3963397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3169446" y="556364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773454" y="459374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3162898" y="554003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98" y="5540030"/>
                <a:ext cx="3111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188" idx="0"/>
            <a:endCxn id="189" idx="2"/>
          </p:cNvCxnSpPr>
          <p:nvPr/>
        </p:nvCxnSpPr>
        <p:spPr>
          <a:xfrm flipV="1">
            <a:off x="3306606" y="520967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9" idx="0"/>
            <a:endCxn id="193" idx="4"/>
          </p:cNvCxnSpPr>
          <p:nvPr/>
        </p:nvCxnSpPr>
        <p:spPr>
          <a:xfrm flipV="1">
            <a:off x="3306606" y="422954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 bwMode="auto">
          <a:xfrm>
            <a:off x="3172841" y="395522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5341515" y="5557299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945523" y="4587399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5334967" y="5533680"/>
                <a:ext cx="3111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67" y="5533680"/>
                <a:ext cx="3111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95" idx="0"/>
            <a:endCxn id="196" idx="2"/>
          </p:cNvCxnSpPr>
          <p:nvPr/>
        </p:nvCxnSpPr>
        <p:spPr>
          <a:xfrm flipV="1">
            <a:off x="5478675" y="5203323"/>
            <a:ext cx="0" cy="353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0"/>
            <a:endCxn id="200" idx="4"/>
          </p:cNvCxnSpPr>
          <p:nvPr/>
        </p:nvCxnSpPr>
        <p:spPr>
          <a:xfrm flipV="1">
            <a:off x="5478675" y="4223193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 bwMode="auto">
          <a:xfrm>
            <a:off x="5344910" y="3948873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2" name="Curved Connector 201"/>
          <p:cNvCxnSpPr>
            <a:stCxn id="186" idx="6"/>
            <a:endCxn id="189" idx="1"/>
          </p:cNvCxnSpPr>
          <p:nvPr/>
        </p:nvCxnSpPr>
        <p:spPr>
          <a:xfrm>
            <a:off x="2006825" y="4100557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93" idx="6"/>
            <a:endCxn id="196" idx="1"/>
          </p:cNvCxnSpPr>
          <p:nvPr/>
        </p:nvCxnSpPr>
        <p:spPr>
          <a:xfrm>
            <a:off x="3447161" y="4092383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256005" y="5458249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333118" y="3002104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0"/>
            <a:endCxn id="57" idx="4"/>
          </p:cNvCxnSpPr>
          <p:nvPr/>
        </p:nvCxnSpPr>
        <p:spPr>
          <a:xfrm flipV="1">
            <a:off x="1866270" y="2637898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1732505" y="2363578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773454" y="299393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0"/>
            <a:endCxn id="61" idx="4"/>
          </p:cNvCxnSpPr>
          <p:nvPr/>
        </p:nvCxnSpPr>
        <p:spPr>
          <a:xfrm flipV="1">
            <a:off x="3306606" y="262972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3172841" y="235540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945523" y="2987580"/>
            <a:ext cx="1066303" cy="6159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0"/>
            <a:endCxn id="65" idx="4"/>
          </p:cNvCxnSpPr>
          <p:nvPr/>
        </p:nvCxnSpPr>
        <p:spPr>
          <a:xfrm flipV="1">
            <a:off x="5478675" y="2623374"/>
            <a:ext cx="3395" cy="36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5344910" y="2349054"/>
            <a:ext cx="274320" cy="27432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Curved Connector 66"/>
          <p:cNvCxnSpPr>
            <a:stCxn id="57" idx="6"/>
            <a:endCxn id="59" idx="1"/>
          </p:cNvCxnSpPr>
          <p:nvPr/>
        </p:nvCxnSpPr>
        <p:spPr>
          <a:xfrm>
            <a:off x="2006825" y="2500738"/>
            <a:ext cx="766629" cy="80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1" idx="6"/>
            <a:endCxn id="63" idx="1"/>
          </p:cNvCxnSpPr>
          <p:nvPr/>
        </p:nvCxnSpPr>
        <p:spPr>
          <a:xfrm>
            <a:off x="3447161" y="2492564"/>
            <a:ext cx="1498362" cy="8029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56005" y="3858430"/>
            <a:ext cx="38995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193" idx="0"/>
            <a:endCxn id="59" idx="2"/>
          </p:cNvCxnSpPr>
          <p:nvPr/>
        </p:nvCxnSpPr>
        <p:spPr>
          <a:xfrm flipH="1" flipV="1">
            <a:off x="3306606" y="360985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0" idx="0"/>
            <a:endCxn id="63" idx="2"/>
          </p:cNvCxnSpPr>
          <p:nvPr/>
        </p:nvCxnSpPr>
        <p:spPr>
          <a:xfrm flipH="1" flipV="1">
            <a:off x="5478675" y="3603504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6" idx="0"/>
            <a:endCxn id="53" idx="2"/>
          </p:cNvCxnSpPr>
          <p:nvPr/>
        </p:nvCxnSpPr>
        <p:spPr>
          <a:xfrm flipH="1" flipV="1">
            <a:off x="1866270" y="3618028"/>
            <a:ext cx="3395" cy="345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1667049" y="235540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49" y="2355404"/>
                <a:ext cx="311150" cy="309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3110478" y="2344044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478" y="2344044"/>
                <a:ext cx="311150" cy="3092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667049" y="3957717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49" y="3957717"/>
                <a:ext cx="311150" cy="3092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3110478" y="3957478"/>
                <a:ext cx="311150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478" y="3957478"/>
                <a:ext cx="311150" cy="309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5286528" y="3950106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28" y="3950106"/>
                <a:ext cx="311150" cy="3016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5286528" y="2349927"/>
                <a:ext cx="311150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28" y="2349927"/>
                <a:ext cx="311150" cy="3016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 bwMode="auto">
          <a:xfrm>
            <a:off x="7876435" y="2008539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7876726" y="358411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7875637" y="3946656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876435" y="4297203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876773" y="59009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68135" y="2054887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79" name="Oval 78"/>
          <p:cNvSpPr/>
          <p:nvPr/>
        </p:nvSpPr>
        <p:spPr bwMode="auto">
          <a:xfrm>
            <a:off x="9176022" y="377746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Straight Arrow Connector 80"/>
          <p:cNvCxnSpPr>
            <a:stCxn id="72" idx="6"/>
            <a:endCxn id="79" idx="2"/>
          </p:cNvCxnSpPr>
          <p:nvPr/>
        </p:nvCxnSpPr>
        <p:spPr bwMode="auto">
          <a:xfrm>
            <a:off x="8150755" y="2145699"/>
            <a:ext cx="10252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2" name="Straight Arrow Connector 81"/>
          <p:cNvCxnSpPr>
            <a:stCxn id="75" idx="6"/>
            <a:endCxn id="79" idx="2"/>
          </p:cNvCxnSpPr>
          <p:nvPr/>
        </p:nvCxnSpPr>
        <p:spPr bwMode="auto">
          <a:xfrm flipV="1">
            <a:off x="8150755" y="3914628"/>
            <a:ext cx="10252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" name="Straight Arrow Connector 82"/>
          <p:cNvCxnSpPr>
            <a:stCxn id="73" idx="6"/>
            <a:endCxn id="79" idx="2"/>
          </p:cNvCxnSpPr>
          <p:nvPr/>
        </p:nvCxnSpPr>
        <p:spPr bwMode="auto">
          <a:xfrm>
            <a:off x="8151046" y="3721270"/>
            <a:ext cx="10249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Straight Arrow Connector 90"/>
          <p:cNvCxnSpPr>
            <a:stCxn id="76" idx="6"/>
            <a:endCxn id="79" idx="2"/>
          </p:cNvCxnSpPr>
          <p:nvPr/>
        </p:nvCxnSpPr>
        <p:spPr bwMode="auto">
          <a:xfrm flipV="1">
            <a:off x="8151093" y="391462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2" name="Straight Arrow Connector 91"/>
          <p:cNvCxnSpPr>
            <a:stCxn id="74" idx="6"/>
            <a:endCxn id="79" idx="2"/>
          </p:cNvCxnSpPr>
          <p:nvPr/>
        </p:nvCxnSpPr>
        <p:spPr bwMode="auto">
          <a:xfrm flipV="1">
            <a:off x="8149957" y="3914628"/>
            <a:ext cx="10260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853002" y="2334529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53293" y="4639287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95" name="Oval 94"/>
          <p:cNvSpPr/>
          <p:nvPr/>
        </p:nvSpPr>
        <p:spPr bwMode="auto">
          <a:xfrm>
            <a:off x="9176022" y="343989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9182710" y="412028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9182710" y="4458643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9176022" y="310605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9178602" y="479699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9176360" y="2763456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Straight Arrow Connector 100"/>
          <p:cNvCxnSpPr>
            <a:stCxn id="76" idx="6"/>
            <a:endCxn id="99" idx="2"/>
          </p:cNvCxnSpPr>
          <p:nvPr/>
        </p:nvCxnSpPr>
        <p:spPr bwMode="auto">
          <a:xfrm flipV="1">
            <a:off x="8151093" y="4934157"/>
            <a:ext cx="10275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2" name="Straight Arrow Connector 101"/>
          <p:cNvCxnSpPr>
            <a:stCxn id="76" idx="6"/>
            <a:endCxn id="97" idx="2"/>
          </p:cNvCxnSpPr>
          <p:nvPr/>
        </p:nvCxnSpPr>
        <p:spPr bwMode="auto">
          <a:xfrm flipV="1">
            <a:off x="8151093" y="4595803"/>
            <a:ext cx="10316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3" name="Straight Arrow Connector 102"/>
          <p:cNvCxnSpPr>
            <a:stCxn id="76" idx="6"/>
            <a:endCxn id="96" idx="2"/>
          </p:cNvCxnSpPr>
          <p:nvPr/>
        </p:nvCxnSpPr>
        <p:spPr bwMode="auto">
          <a:xfrm flipV="1">
            <a:off x="8151093" y="4257449"/>
            <a:ext cx="10316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Straight Arrow Connector 103"/>
          <p:cNvCxnSpPr>
            <a:stCxn id="76" idx="6"/>
            <a:endCxn id="79" idx="2"/>
          </p:cNvCxnSpPr>
          <p:nvPr/>
        </p:nvCxnSpPr>
        <p:spPr bwMode="auto">
          <a:xfrm flipV="1">
            <a:off x="8151093" y="3914628"/>
            <a:ext cx="10249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5" name="Straight Arrow Connector 104"/>
          <p:cNvCxnSpPr>
            <a:stCxn id="76" idx="6"/>
            <a:endCxn id="95" idx="2"/>
          </p:cNvCxnSpPr>
          <p:nvPr/>
        </p:nvCxnSpPr>
        <p:spPr bwMode="auto">
          <a:xfrm flipV="1">
            <a:off x="8151093" y="3577056"/>
            <a:ext cx="10249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/>
          <p:cNvCxnSpPr>
            <a:stCxn id="76" idx="6"/>
            <a:endCxn id="98" idx="2"/>
          </p:cNvCxnSpPr>
          <p:nvPr/>
        </p:nvCxnSpPr>
        <p:spPr bwMode="auto">
          <a:xfrm flipV="1">
            <a:off x="8151093" y="3243210"/>
            <a:ext cx="10249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7" name="Straight Arrow Connector 106"/>
          <p:cNvCxnSpPr>
            <a:stCxn id="76" idx="6"/>
            <a:endCxn id="100" idx="2"/>
          </p:cNvCxnSpPr>
          <p:nvPr/>
        </p:nvCxnSpPr>
        <p:spPr bwMode="auto">
          <a:xfrm flipV="1">
            <a:off x="8151093" y="2900616"/>
            <a:ext cx="10252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Straight Arrow Connector 107"/>
          <p:cNvCxnSpPr>
            <a:stCxn id="75" idx="6"/>
            <a:endCxn id="99" idx="2"/>
          </p:cNvCxnSpPr>
          <p:nvPr/>
        </p:nvCxnSpPr>
        <p:spPr bwMode="auto">
          <a:xfrm>
            <a:off x="8150755" y="4434363"/>
            <a:ext cx="10278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75" idx="6"/>
            <a:endCxn id="97" idx="2"/>
          </p:cNvCxnSpPr>
          <p:nvPr/>
        </p:nvCxnSpPr>
        <p:spPr bwMode="auto">
          <a:xfrm>
            <a:off x="8150755" y="4434363"/>
            <a:ext cx="10319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/>
          <p:cNvCxnSpPr>
            <a:stCxn id="75" idx="6"/>
            <a:endCxn id="96" idx="2"/>
          </p:cNvCxnSpPr>
          <p:nvPr/>
        </p:nvCxnSpPr>
        <p:spPr bwMode="auto">
          <a:xfrm flipV="1">
            <a:off x="8150755" y="4257449"/>
            <a:ext cx="10319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1" name="Straight Arrow Connector 110"/>
          <p:cNvCxnSpPr>
            <a:stCxn id="75" idx="6"/>
            <a:endCxn id="95" idx="2"/>
          </p:cNvCxnSpPr>
          <p:nvPr/>
        </p:nvCxnSpPr>
        <p:spPr bwMode="auto">
          <a:xfrm flipV="1">
            <a:off x="8150755" y="3577056"/>
            <a:ext cx="10252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75" idx="6"/>
            <a:endCxn id="98" idx="2"/>
          </p:cNvCxnSpPr>
          <p:nvPr/>
        </p:nvCxnSpPr>
        <p:spPr bwMode="auto">
          <a:xfrm flipV="1">
            <a:off x="8150755" y="3243210"/>
            <a:ext cx="10252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Straight Arrow Connector 112"/>
          <p:cNvCxnSpPr>
            <a:stCxn id="75" idx="6"/>
            <a:endCxn id="100" idx="2"/>
          </p:cNvCxnSpPr>
          <p:nvPr/>
        </p:nvCxnSpPr>
        <p:spPr bwMode="auto">
          <a:xfrm flipV="1">
            <a:off x="8150755" y="2900616"/>
            <a:ext cx="10256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Straight Arrow Connector 113"/>
          <p:cNvCxnSpPr>
            <a:stCxn id="74" idx="6"/>
            <a:endCxn id="96" idx="2"/>
          </p:cNvCxnSpPr>
          <p:nvPr/>
        </p:nvCxnSpPr>
        <p:spPr bwMode="auto">
          <a:xfrm>
            <a:off x="8149957" y="4083816"/>
            <a:ext cx="10327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74" idx="6"/>
            <a:endCxn id="97" idx="2"/>
          </p:cNvCxnSpPr>
          <p:nvPr/>
        </p:nvCxnSpPr>
        <p:spPr bwMode="auto">
          <a:xfrm>
            <a:off x="8149957" y="4083816"/>
            <a:ext cx="10327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6" name="Straight Arrow Connector 115"/>
          <p:cNvCxnSpPr>
            <a:stCxn id="74" idx="6"/>
            <a:endCxn id="99" idx="2"/>
          </p:cNvCxnSpPr>
          <p:nvPr/>
        </p:nvCxnSpPr>
        <p:spPr bwMode="auto">
          <a:xfrm>
            <a:off x="8149957" y="4083816"/>
            <a:ext cx="10286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7" name="Straight Arrow Connector 116"/>
          <p:cNvCxnSpPr>
            <a:stCxn id="74" idx="6"/>
            <a:endCxn id="95" idx="2"/>
          </p:cNvCxnSpPr>
          <p:nvPr/>
        </p:nvCxnSpPr>
        <p:spPr bwMode="auto">
          <a:xfrm flipV="1">
            <a:off x="8149957" y="3577056"/>
            <a:ext cx="10260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74" idx="6"/>
            <a:endCxn id="98" idx="2"/>
          </p:cNvCxnSpPr>
          <p:nvPr/>
        </p:nvCxnSpPr>
        <p:spPr bwMode="auto">
          <a:xfrm flipV="1">
            <a:off x="8149957" y="3243210"/>
            <a:ext cx="10260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traight Arrow Connector 119"/>
          <p:cNvCxnSpPr>
            <a:stCxn id="74" idx="6"/>
            <a:endCxn id="100" idx="2"/>
          </p:cNvCxnSpPr>
          <p:nvPr/>
        </p:nvCxnSpPr>
        <p:spPr bwMode="auto">
          <a:xfrm flipV="1">
            <a:off x="8149957" y="2900616"/>
            <a:ext cx="10264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Straight Arrow Connector 120"/>
          <p:cNvCxnSpPr>
            <a:stCxn id="73" idx="6"/>
            <a:endCxn id="100" idx="2"/>
          </p:cNvCxnSpPr>
          <p:nvPr/>
        </p:nvCxnSpPr>
        <p:spPr bwMode="auto">
          <a:xfrm flipV="1">
            <a:off x="8151046" y="2900616"/>
            <a:ext cx="10253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73" idx="6"/>
            <a:endCxn id="98" idx="2"/>
          </p:cNvCxnSpPr>
          <p:nvPr/>
        </p:nvCxnSpPr>
        <p:spPr bwMode="auto">
          <a:xfrm flipV="1">
            <a:off x="8151046" y="3243210"/>
            <a:ext cx="10249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3" name="Straight Arrow Connector 122"/>
          <p:cNvCxnSpPr>
            <a:stCxn id="73" idx="6"/>
            <a:endCxn id="95" idx="2"/>
          </p:cNvCxnSpPr>
          <p:nvPr/>
        </p:nvCxnSpPr>
        <p:spPr bwMode="auto">
          <a:xfrm flipV="1">
            <a:off x="8151046" y="3577056"/>
            <a:ext cx="10249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Straight Arrow Connector 123"/>
          <p:cNvCxnSpPr>
            <a:stCxn id="73" idx="6"/>
            <a:endCxn id="96" idx="2"/>
          </p:cNvCxnSpPr>
          <p:nvPr/>
        </p:nvCxnSpPr>
        <p:spPr bwMode="auto">
          <a:xfrm>
            <a:off x="8151046" y="3721270"/>
            <a:ext cx="10316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73" idx="6"/>
            <a:endCxn id="97" idx="2"/>
          </p:cNvCxnSpPr>
          <p:nvPr/>
        </p:nvCxnSpPr>
        <p:spPr bwMode="auto">
          <a:xfrm>
            <a:off x="8151046" y="3721270"/>
            <a:ext cx="10316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Straight Arrow Connector 125"/>
          <p:cNvCxnSpPr>
            <a:stCxn id="73" idx="6"/>
            <a:endCxn id="99" idx="2"/>
          </p:cNvCxnSpPr>
          <p:nvPr/>
        </p:nvCxnSpPr>
        <p:spPr bwMode="auto">
          <a:xfrm>
            <a:off x="8151046" y="3721270"/>
            <a:ext cx="10275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stCxn id="72" idx="6"/>
            <a:endCxn id="100" idx="2"/>
          </p:cNvCxnSpPr>
          <p:nvPr/>
        </p:nvCxnSpPr>
        <p:spPr bwMode="auto">
          <a:xfrm>
            <a:off x="8150755" y="2145699"/>
            <a:ext cx="10256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72" idx="6"/>
            <a:endCxn id="98" idx="2"/>
          </p:cNvCxnSpPr>
          <p:nvPr/>
        </p:nvCxnSpPr>
        <p:spPr bwMode="auto">
          <a:xfrm>
            <a:off x="8150755" y="2145699"/>
            <a:ext cx="10252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9" name="Straight Arrow Connector 128"/>
          <p:cNvCxnSpPr>
            <a:stCxn id="72" idx="6"/>
            <a:endCxn id="95" idx="2"/>
          </p:cNvCxnSpPr>
          <p:nvPr/>
        </p:nvCxnSpPr>
        <p:spPr bwMode="auto">
          <a:xfrm>
            <a:off x="8150755" y="2145699"/>
            <a:ext cx="10252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0" name="Straight Arrow Connector 129"/>
          <p:cNvCxnSpPr>
            <a:stCxn id="72" idx="6"/>
            <a:endCxn id="96" idx="2"/>
          </p:cNvCxnSpPr>
          <p:nvPr/>
        </p:nvCxnSpPr>
        <p:spPr bwMode="auto">
          <a:xfrm>
            <a:off x="8150755" y="2145699"/>
            <a:ext cx="10319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72" idx="6"/>
            <a:endCxn id="97" idx="2"/>
          </p:cNvCxnSpPr>
          <p:nvPr/>
        </p:nvCxnSpPr>
        <p:spPr bwMode="auto">
          <a:xfrm>
            <a:off x="8150755" y="2145699"/>
            <a:ext cx="10319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3" name="Straight Arrow Connector 132"/>
          <p:cNvCxnSpPr>
            <a:stCxn id="72" idx="6"/>
            <a:endCxn id="99" idx="2"/>
          </p:cNvCxnSpPr>
          <p:nvPr/>
        </p:nvCxnSpPr>
        <p:spPr bwMode="auto">
          <a:xfrm>
            <a:off x="8150755" y="2145699"/>
            <a:ext cx="10278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7447462" y="1629741"/>
                <a:ext cx="11306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N-Node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200" b="1" u="sng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62" y="1629741"/>
                <a:ext cx="1130670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9491888" y="309341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88" y="3093411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9491888" y="274599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88" y="2745998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9491888" y="34293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88" y="3429354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9491888" y="376641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88" y="3766411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9504588" y="410790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88" y="4107904"/>
                <a:ext cx="1644650" cy="300788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9504588" y="4445303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88" y="4445303"/>
                <a:ext cx="1644650" cy="300788"/>
              </a:xfrm>
              <a:prstGeom prst="rect">
                <a:avLst/>
              </a:prstGeom>
              <a:blipFill rotWithShape="0">
                <a:blip r:embed="rId1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9498238" y="478301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8" y="4783017"/>
                <a:ext cx="1644650" cy="300788"/>
              </a:xfrm>
              <a:prstGeom prst="rect">
                <a:avLst/>
              </a:prstGeom>
              <a:blipFill rotWithShape="0"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/>
          <p:cNvSpPr/>
          <p:nvPr/>
        </p:nvSpPr>
        <p:spPr bwMode="auto">
          <a:xfrm>
            <a:off x="9172252" y="51407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9485538" y="512673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538" y="5126739"/>
                <a:ext cx="1644650" cy="300788"/>
              </a:xfrm>
              <a:prstGeom prst="rect">
                <a:avLst/>
              </a:prstGeom>
              <a:blipFill rotWithShape="0">
                <a:blip r:embed="rId1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>
            <a:stCxn id="72" idx="6"/>
            <a:endCxn id="146" idx="2"/>
          </p:cNvCxnSpPr>
          <p:nvPr/>
        </p:nvCxnSpPr>
        <p:spPr bwMode="auto">
          <a:xfrm>
            <a:off x="8150755" y="2145699"/>
            <a:ext cx="10214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9" name="Straight Arrow Connector 148"/>
          <p:cNvCxnSpPr>
            <a:stCxn id="73" idx="6"/>
            <a:endCxn id="146" idx="2"/>
          </p:cNvCxnSpPr>
          <p:nvPr/>
        </p:nvCxnSpPr>
        <p:spPr bwMode="auto">
          <a:xfrm>
            <a:off x="8151046" y="3721270"/>
            <a:ext cx="10212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0" name="Straight Arrow Connector 149"/>
          <p:cNvCxnSpPr>
            <a:stCxn id="74" idx="6"/>
            <a:endCxn id="146" idx="2"/>
          </p:cNvCxnSpPr>
          <p:nvPr/>
        </p:nvCxnSpPr>
        <p:spPr bwMode="auto">
          <a:xfrm>
            <a:off x="8149957" y="4083816"/>
            <a:ext cx="10222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1" name="Straight Arrow Connector 150"/>
          <p:cNvCxnSpPr>
            <a:stCxn id="75" idx="6"/>
            <a:endCxn id="146" idx="2"/>
          </p:cNvCxnSpPr>
          <p:nvPr/>
        </p:nvCxnSpPr>
        <p:spPr bwMode="auto">
          <a:xfrm>
            <a:off x="8150755" y="4434363"/>
            <a:ext cx="10214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" name="Straight Arrow Connector 151"/>
          <p:cNvCxnSpPr>
            <a:stCxn id="76" idx="6"/>
            <a:endCxn id="146" idx="2"/>
          </p:cNvCxnSpPr>
          <p:nvPr/>
        </p:nvCxnSpPr>
        <p:spPr bwMode="auto">
          <a:xfrm flipV="1">
            <a:off x="8151093" y="5277879"/>
            <a:ext cx="10211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3" name="Curved Connector 152"/>
          <p:cNvCxnSpPr>
            <a:stCxn id="90" idx="3"/>
            <a:endCxn id="154" idx="1"/>
          </p:cNvCxnSpPr>
          <p:nvPr/>
        </p:nvCxnSpPr>
        <p:spPr>
          <a:xfrm>
            <a:off x="5597678" y="2500738"/>
            <a:ext cx="1803892" cy="15911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Left Brace 153"/>
          <p:cNvSpPr/>
          <p:nvPr/>
        </p:nvSpPr>
        <p:spPr>
          <a:xfrm>
            <a:off x="7401570" y="2008539"/>
            <a:ext cx="310536" cy="416676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71651" y="6570372"/>
                <a:ext cx="3363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𝑝𝑟𝑒𝑠𝑠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𝑠𝑝𝑑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𝑠𝑜𝑙𝑎𝑟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51" y="6570372"/>
                <a:ext cx="3363316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RNN, LSTM-RNN, and GRU-RNN Cells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93468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57393" y="3028385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521318" y="3028385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52804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2881404" y="4921250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13" idx="4"/>
          </p:cNvCxnSpPr>
          <p:nvPr/>
        </p:nvCxnSpPr>
        <p:spPr>
          <a:xfrm flipV="1">
            <a:off x="2882709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2657686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13"/>
          <p:cNvCxnSpPr>
            <a:stCxn id="13" idx="6"/>
            <a:endCxn id="6" idx="1"/>
          </p:cNvCxnSpPr>
          <p:nvPr/>
        </p:nvCxnSpPr>
        <p:spPr>
          <a:xfrm>
            <a:off x="3114886" y="2073278"/>
            <a:ext cx="1942507" cy="1898805"/>
          </a:xfrm>
          <a:prstGeom prst="curvedConnector3">
            <a:avLst>
              <a:gd name="adj1" fmla="val 571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656179" y="191218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79" y="1912183"/>
                <a:ext cx="46017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649829" y="5718290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29" y="5718290"/>
                <a:ext cx="46017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 bwMode="auto">
          <a:xfrm>
            <a:off x="6117432" y="5647724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133507" y="5700527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507" y="5700527"/>
                <a:ext cx="46017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31" idx="0"/>
            <a:endCxn id="28" idx="4"/>
          </p:cNvCxnSpPr>
          <p:nvPr/>
        </p:nvCxnSpPr>
        <p:spPr>
          <a:xfrm flipV="1">
            <a:off x="6346032" y="2293018"/>
            <a:ext cx="19" cy="1525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6117451" y="183581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128644" y="190332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644" y="1903323"/>
                <a:ext cx="46017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46788" y="3818194"/>
            <a:ext cx="59848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tanh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0"/>
            <a:endCxn id="31" idx="2"/>
          </p:cNvCxnSpPr>
          <p:nvPr/>
        </p:nvCxnSpPr>
        <p:spPr>
          <a:xfrm flipV="1">
            <a:off x="6346032" y="4125971"/>
            <a:ext cx="0" cy="152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  <a:endCxn id="31" idx="1"/>
          </p:cNvCxnSpPr>
          <p:nvPr/>
        </p:nvCxnSpPr>
        <p:spPr>
          <a:xfrm>
            <a:off x="5057393" y="3972083"/>
            <a:ext cx="9893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9" idx="3"/>
            <a:endCxn id="7" idx="1"/>
          </p:cNvCxnSpPr>
          <p:nvPr/>
        </p:nvCxnSpPr>
        <p:spPr>
          <a:xfrm>
            <a:off x="6588819" y="2057212"/>
            <a:ext cx="1932499" cy="1914871"/>
          </a:xfrm>
          <a:prstGeom prst="curvedConnector3">
            <a:avLst>
              <a:gd name="adj1" fmla="val 575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 bwMode="auto">
          <a:xfrm>
            <a:off x="9584532" y="5647724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Arrow Connector 54"/>
          <p:cNvCxnSpPr>
            <a:stCxn id="53" idx="0"/>
            <a:endCxn id="7" idx="2"/>
          </p:cNvCxnSpPr>
          <p:nvPr/>
        </p:nvCxnSpPr>
        <p:spPr>
          <a:xfrm flipH="1" flipV="1">
            <a:off x="9810559" y="4915781"/>
            <a:ext cx="2573" cy="731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0"/>
            <a:endCxn id="59" idx="4"/>
          </p:cNvCxnSpPr>
          <p:nvPr/>
        </p:nvCxnSpPr>
        <p:spPr>
          <a:xfrm flipV="1">
            <a:off x="9810559" y="2293018"/>
            <a:ext cx="1105" cy="735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9583064" y="183581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9581557" y="190332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557" y="1903323"/>
                <a:ext cx="46017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9565482" y="5700526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482" y="5700526"/>
                <a:ext cx="46017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4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(NOT FINISHED)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0918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LSTM-RNN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5054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1833654" y="4921250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4"/>
          </p:cNvCxnSpPr>
          <p:nvPr/>
        </p:nvCxnSpPr>
        <p:spPr>
          <a:xfrm flipV="1">
            <a:off x="3479609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3254586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253079" y="191218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79" y="1912183"/>
                <a:ext cx="46017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02079" y="5718290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79" y="5718290"/>
                <a:ext cx="46017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5041541" y="3033854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135677" y="565278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endCxn id="38" idx="4"/>
          </p:cNvCxnSpPr>
          <p:nvPr/>
        </p:nvCxnSpPr>
        <p:spPr>
          <a:xfrm flipV="1">
            <a:off x="7080082" y="2301878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6855059" y="1844678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38910" y="2946917"/>
            <a:ext cx="2578482" cy="1887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LSTM-RNN Cell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833046" y="556585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V="1">
            <a:off x="9061646" y="4834313"/>
            <a:ext cx="1305" cy="731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4"/>
          </p:cNvCxnSpPr>
          <p:nvPr/>
        </p:nvCxnSpPr>
        <p:spPr>
          <a:xfrm flipV="1">
            <a:off x="10929851" y="2214941"/>
            <a:ext cx="3577" cy="73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10704828" y="1757741"/>
            <a:ext cx="457200" cy="457200"/>
          </a:xfrm>
          <a:prstGeom prst="ellipse">
            <a:avLst/>
          </a:prstGeom>
          <a:solidFill>
            <a:srgbClr val="BC83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703321" y="1825246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21" y="1825246"/>
                <a:ext cx="46017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8830071" y="5631353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71" y="5631353"/>
                <a:ext cx="46017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urved Connector 53"/>
          <p:cNvCxnSpPr>
            <a:stCxn id="20" idx="3"/>
          </p:cNvCxnSpPr>
          <p:nvPr/>
        </p:nvCxnSpPr>
        <p:spPr>
          <a:xfrm>
            <a:off x="3713254" y="2066072"/>
            <a:ext cx="1419448" cy="130577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>
            <a:off x="7313727" y="2066072"/>
            <a:ext cx="1516344" cy="123592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153654" y="5703385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54" y="5703385"/>
                <a:ext cx="46017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860060" y="1919864"/>
                <a:ext cx="4601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060" y="1919864"/>
                <a:ext cx="46017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5041541" y="3365500"/>
            <a:ext cx="1737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041541" y="4591050"/>
            <a:ext cx="1554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2" idx="4"/>
          </p:cNvCxnSpPr>
          <p:nvPr/>
        </p:nvCxnSpPr>
        <p:spPr>
          <a:xfrm flipV="1">
            <a:off x="5455717" y="3459480"/>
            <a:ext cx="0" cy="1131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64277" y="3276600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34" idx="0"/>
          </p:cNvCxnSpPr>
          <p:nvPr/>
        </p:nvCxnSpPr>
        <p:spPr>
          <a:xfrm flipV="1">
            <a:off x="5364277" y="4834313"/>
            <a:ext cx="0" cy="818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364277" y="4591050"/>
            <a:ext cx="0" cy="330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770677" y="3887655"/>
            <a:ext cx="1473" cy="704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7" idx="4"/>
          </p:cNvCxnSpPr>
          <p:nvPr/>
        </p:nvCxnSpPr>
        <p:spPr>
          <a:xfrm flipV="1">
            <a:off x="6230768" y="3456940"/>
            <a:ext cx="0" cy="113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139328" y="3274060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139328" y="3808915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endCxn id="101" idx="2"/>
          </p:cNvCxnSpPr>
          <p:nvPr/>
        </p:nvCxnSpPr>
        <p:spPr>
          <a:xfrm>
            <a:off x="5770677" y="3900355"/>
            <a:ext cx="368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683132" y="4040909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61560" y="4047218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5977624" y="4039072"/>
            <a:ext cx="506287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tanh</a:t>
            </a:r>
            <a:endParaRPr lang="en-US" sz="105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6458199" y="4594195"/>
            <a:ext cx="2743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716827" y="3894005"/>
            <a:ext cx="1473" cy="704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23985" y="4039072"/>
            <a:ext cx="185683" cy="261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100" dirty="0" smtClean="0"/>
              <a:t>σ</a:t>
            </a:r>
            <a:endParaRPr lang="en-US" sz="1050" dirty="0"/>
          </a:p>
        </p:txBody>
      </p:sp>
      <p:sp>
        <p:nvSpPr>
          <p:cNvPr id="127" name="Oval 126"/>
          <p:cNvSpPr/>
          <p:nvPr/>
        </p:nvSpPr>
        <p:spPr>
          <a:xfrm>
            <a:off x="6897387" y="3812406"/>
            <a:ext cx="182880" cy="18288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endCxn id="127" idx="2"/>
          </p:cNvCxnSpPr>
          <p:nvPr/>
        </p:nvCxnSpPr>
        <p:spPr>
          <a:xfrm>
            <a:off x="6708230" y="3903846"/>
            <a:ext cx="1891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9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158402"/>
            <a:ext cx="9582151" cy="36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75"/>
          <a:stretch/>
        </p:blipFill>
        <p:spPr>
          <a:xfrm>
            <a:off x="4001293" y="1898650"/>
            <a:ext cx="6349207" cy="40529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66876" y="2000624"/>
            <a:ext cx="463781" cy="907676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26501" y="1477123"/>
            <a:ext cx="435907" cy="453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45551" y="1933367"/>
            <a:ext cx="322356" cy="67257"/>
          </a:xfrm>
          <a:prstGeom prst="rect">
            <a:avLst/>
          </a:prstGeom>
          <a:solidFill>
            <a:srgbClr val="6E8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01293" y="550533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93" y="5505333"/>
                <a:ext cx="402432" cy="37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3462735" y="295275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87536" y="2528837"/>
                <a:ext cx="560575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536" y="2528837"/>
                <a:ext cx="560575" cy="379463"/>
              </a:xfrm>
              <a:prstGeom prst="rect">
                <a:avLst/>
              </a:prstGeom>
              <a:blipFill rotWithShape="0">
                <a:blip r:embed="rId4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954418" y="2492562"/>
                <a:ext cx="3960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418" y="2492562"/>
                <a:ext cx="39608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Training and Testing Diagrams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2137925"/>
            <a:ext cx="9656763" cy="36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LSTM-RNN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1470024"/>
            <a:ext cx="6450014" cy="4881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14650" y="2825750"/>
                <a:ext cx="515937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50" y="2825750"/>
                <a:ext cx="515937" cy="379463"/>
              </a:xfrm>
              <a:prstGeom prst="rect">
                <a:avLst/>
              </a:prstGeom>
              <a:blipFill rotWithShape="0">
                <a:blip r:embed="rId3"/>
                <a:stretch>
                  <a:fillRect r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14649" y="5041900"/>
                <a:ext cx="515937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49" y="5041900"/>
                <a:ext cx="515937" cy="379463"/>
              </a:xfrm>
              <a:prstGeom prst="rect">
                <a:avLst/>
              </a:prstGeom>
              <a:blipFill rotWithShape="0">
                <a:blip r:embed="rId4"/>
                <a:stretch>
                  <a:fillRect r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15519" y="600420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9" y="6004203"/>
                <a:ext cx="40243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408319" y="4988203"/>
                <a:ext cx="3960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19" y="4988203"/>
                <a:ext cx="396082" cy="379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334501" y="2669444"/>
                <a:ext cx="419100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1" y="2669444"/>
                <a:ext cx="419100" cy="3794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74819" y="1505107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819" y="1505107"/>
                <a:ext cx="357982" cy="3794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946400" y="548640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46400" y="3263900"/>
            <a:ext cx="603250" cy="4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36755" y="4138490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55" y="4138490"/>
                <a:ext cx="357982" cy="379463"/>
              </a:xfrm>
              <a:prstGeom prst="rect">
                <a:avLst/>
              </a:prstGeom>
              <a:blipFill rotWithShape="0">
                <a:blip r:embed="rId9"/>
                <a:stretch>
                  <a:fillRect l="-508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42190" y="4138489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90" y="4138489"/>
                <a:ext cx="357982" cy="3794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711060" y="4138488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60" y="4138488"/>
                <a:ext cx="357982" cy="3794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737500" y="4373551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500" y="4373551"/>
                <a:ext cx="357982" cy="379463"/>
              </a:xfrm>
              <a:prstGeom prst="rect">
                <a:avLst/>
              </a:prstGeom>
              <a:blipFill rotWithShape="0">
                <a:blip r:embed="rId1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506527" y="2521324"/>
            <a:ext cx="267680" cy="591851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39151" y="1445373"/>
            <a:ext cx="435907" cy="101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51851" y="2460417"/>
            <a:ext cx="322356" cy="67257"/>
          </a:xfrm>
          <a:prstGeom prst="rect">
            <a:avLst/>
          </a:prstGeom>
          <a:solidFill>
            <a:srgbClr val="6E8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498239" y="3338169"/>
            <a:ext cx="267680" cy="2102244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9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GRU-RNN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2" y="2362826"/>
            <a:ext cx="9621838" cy="3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93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GRU-RNN Cell Colah’s Blog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458912"/>
            <a:ext cx="7164388" cy="4931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87653" y="3822700"/>
            <a:ext cx="388471" cy="508000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740585" y="3970623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85" y="3970623"/>
                <a:ext cx="402432" cy="3794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748182" y="3876486"/>
            <a:ext cx="388471" cy="454213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13130" y="3985094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30" y="3985094"/>
                <a:ext cx="402432" cy="37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28447" y="4084167"/>
            <a:ext cx="388471" cy="281642"/>
          </a:xfrm>
          <a:prstGeom prst="rect">
            <a:avLst/>
          </a:prstGeom>
          <a:solidFill>
            <a:srgbClr val="E1F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72710" y="3986346"/>
                <a:ext cx="40243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710" y="3986346"/>
                <a:ext cx="402432" cy="379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139453" y="6032465"/>
            <a:ext cx="388471" cy="3577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24212" y="2345730"/>
            <a:ext cx="915241" cy="4445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24267" y="1458912"/>
            <a:ext cx="915241" cy="4445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081526" y="1533677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26" y="1533677"/>
                <a:ext cx="357982" cy="379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42407" y="5913719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07" y="5913719"/>
                <a:ext cx="357982" cy="3794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661659" y="2410802"/>
                <a:ext cx="560575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59" y="2410802"/>
                <a:ext cx="560575" cy="379463"/>
              </a:xfrm>
              <a:prstGeom prst="rect">
                <a:avLst/>
              </a:prstGeom>
              <a:blipFill rotWithShape="0">
                <a:blip r:embed="rId8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596997" y="2990442"/>
                <a:ext cx="357982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997" y="2990442"/>
                <a:ext cx="357982" cy="3794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471796" y="1546377"/>
            <a:ext cx="435907" cy="1271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2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Setup Figures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75723"/>
            <a:ext cx="12436475" cy="356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80" y="3674872"/>
            <a:ext cx="20504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Target: Y-Tower</a:t>
            </a:r>
          </a:p>
          <a:p>
            <a:pPr algn="ctr"/>
            <a:r>
              <a:rPr lang="en-US" sz="1400" b="1" dirty="0" smtClean="0"/>
              <a:t>39.724623, -84.254897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41655" y="2675901"/>
            <a:ext cx="2050473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DELTA </a:t>
            </a:r>
          </a:p>
          <a:p>
            <a:pPr algn="ctr"/>
            <a:r>
              <a:rPr lang="en-US" sz="1400" b="1" dirty="0" smtClean="0"/>
              <a:t>5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 Floor Fitz Hall</a:t>
            </a:r>
          </a:p>
          <a:p>
            <a:pPr algn="ctr"/>
            <a:r>
              <a:rPr lang="en-US" sz="1400" b="1" dirty="0" smtClean="0"/>
              <a:t>39.738326, </a:t>
            </a:r>
            <a:r>
              <a:rPr lang="en-US" sz="1400" b="1" dirty="0"/>
              <a:t>-</a:t>
            </a:r>
            <a:r>
              <a:rPr lang="en-US" sz="1400" b="1" dirty="0" smtClean="0"/>
              <a:t>84.182262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50758" y="3368235"/>
            <a:ext cx="22142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Platform: Weather Station</a:t>
            </a:r>
          </a:p>
          <a:p>
            <a:pPr algn="ctr"/>
            <a:r>
              <a:rPr lang="en-US" sz="1400" b="1" dirty="0" smtClean="0"/>
              <a:t>39.730228, </a:t>
            </a:r>
            <a:r>
              <a:rPr lang="en-US" sz="1400" b="1" dirty="0"/>
              <a:t>-</a:t>
            </a:r>
            <a:r>
              <a:rPr lang="en-US" sz="1400" b="1" dirty="0" smtClean="0"/>
              <a:t>84.079031</a:t>
            </a:r>
            <a:endParaRPr lang="en-US" sz="1400" b="1" dirty="0"/>
          </a:p>
        </p:txBody>
      </p:sp>
      <p:sp>
        <p:nvSpPr>
          <p:cNvPr id="9" name="Oval 8"/>
          <p:cNvSpPr/>
          <p:nvPr/>
        </p:nvSpPr>
        <p:spPr>
          <a:xfrm>
            <a:off x="129310" y="462741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19109" y="3466736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06417" y="4170142"/>
            <a:ext cx="147782" cy="1570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77093" y="3545245"/>
            <a:ext cx="4842016" cy="1160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6"/>
          </p:cNvCxnSpPr>
          <p:nvPr/>
        </p:nvCxnSpPr>
        <p:spPr>
          <a:xfrm flipH="1" flipV="1">
            <a:off x="5266891" y="3545245"/>
            <a:ext cx="6839527" cy="703406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9" idx="6"/>
          </p:cNvCxnSpPr>
          <p:nvPr/>
        </p:nvCxnSpPr>
        <p:spPr>
          <a:xfrm flipH="1">
            <a:off x="277092" y="4248651"/>
            <a:ext cx="11829325" cy="457274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799041">
            <a:off x="2652485" y="3577422"/>
            <a:ext cx="1406091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6.40 km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21480000">
            <a:off x="4693157" y="459283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15.05 km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360000">
            <a:off x="7872344" y="3500318"/>
            <a:ext cx="1406091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Range: 8.87 km</a:t>
            </a:r>
            <a:endParaRPr lang="en-US" sz="1400" b="1" dirty="0"/>
          </a:p>
        </p:txBody>
      </p:sp>
      <p:sp>
        <p:nvSpPr>
          <p:cNvPr id="33" name="Up-Down Arrow 32"/>
          <p:cNvSpPr/>
          <p:nvPr/>
        </p:nvSpPr>
        <p:spPr>
          <a:xfrm>
            <a:off x="7315388" y="2179777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5400000">
            <a:off x="7320005" y="2175165"/>
            <a:ext cx="340634" cy="84519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300099" y="179246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0099" y="29117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3478" y="2371393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6681" y="2376014"/>
            <a:ext cx="371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6673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7493" y="1784443"/>
            <a:ext cx="6153151" cy="4614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600" y="2800350"/>
            <a:ext cx="1765300" cy="379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Target: Y-Tower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505450" y="3179813"/>
            <a:ext cx="1447800" cy="657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Training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16732" y="28175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6732" y="3745689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65090" y="3211915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582205" y="3218639"/>
            <a:ext cx="21082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570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6682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45570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42570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63602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42570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37532" y="3163612"/>
            <a:ext cx="808038" cy="2743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37532" y="3745689"/>
            <a:ext cx="808037" cy="3460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6063602" y="3557990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8" idx="2"/>
          </p:cNvCxnSpPr>
          <p:nvPr/>
        </p:nvCxnSpPr>
        <p:spPr>
          <a:xfrm>
            <a:off x="8185890" y="3557990"/>
            <a:ext cx="396315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4"/>
            <a:endCxn id="6" idx="5"/>
          </p:cNvCxnSpPr>
          <p:nvPr/>
        </p:nvCxnSpPr>
        <p:spPr>
          <a:xfrm rot="5400000">
            <a:off x="6377362" y="1077532"/>
            <a:ext cx="425687" cy="6092200"/>
          </a:xfrm>
          <a:prstGeom prst="bentConnector3">
            <a:avLst>
              <a:gd name="adj1" fmla="val 1301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80626" y="4091765"/>
            <a:ext cx="995082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Testing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0950" y="1301750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27655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77403" y="3274738"/>
            <a:ext cx="1320800" cy="6921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9942" y="3163613"/>
            <a:ext cx="1397000" cy="91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91054" y="3008038"/>
            <a:ext cx="13769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49942" y="3008038"/>
            <a:ext cx="141112" cy="1555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46942" y="3008038"/>
            <a:ext cx="121032" cy="155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67974" y="3008037"/>
            <a:ext cx="0" cy="958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46942" y="3952076"/>
            <a:ext cx="121032" cy="1396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9" idx="1"/>
          </p:cNvCxnSpPr>
          <p:nvPr/>
        </p:nvCxnSpPr>
        <p:spPr>
          <a:xfrm>
            <a:off x="5048455" y="3620813"/>
            <a:ext cx="801487" cy="26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 flipV="1">
            <a:off x="7375915" y="3620813"/>
            <a:ext cx="801488" cy="67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Nodal Architecture Representations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Single-Output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6046081" y="2608930"/>
            <a:ext cx="841117" cy="2058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8219852" y="3794747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p</a:t>
                </a:r>
                <a:r>
                  <a:rPr lang="en-US" sz="1200" b="1" dirty="0" smtClean="0"/>
                  <a:t>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52" y="3794747"/>
                <a:ext cx="1644650" cy="300788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Simple Multiple-Output Regression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7963" y="1368583"/>
            <a:ext cx="10210800" cy="520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771761" y="317819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71761" y="351479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71761" y="385138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771761" y="418798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198" y="247177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0189" y="348854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99100" y="385108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899898" y="420163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93886" y="522121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6046081" y="2608930"/>
            <a:ext cx="841117" cy="7064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6046081" y="2608930"/>
            <a:ext cx="841117" cy="10430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6046081" y="2608930"/>
            <a:ext cx="841117" cy="13796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6046081" y="2608930"/>
            <a:ext cx="841117" cy="17162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6046081" y="3315355"/>
            <a:ext cx="854108" cy="3103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 flipV="1">
            <a:off x="6046081" y="3625701"/>
            <a:ext cx="854108" cy="262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6046081" y="3625701"/>
            <a:ext cx="854108" cy="3628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6046081" y="3625701"/>
            <a:ext cx="854108" cy="699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6046081" y="3315355"/>
            <a:ext cx="853019" cy="6728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6046081" y="3315355"/>
            <a:ext cx="853817" cy="10234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6046081" y="3315355"/>
            <a:ext cx="847805" cy="20430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6046081" y="3651951"/>
            <a:ext cx="853019" cy="3362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 flipV="1">
            <a:off x="6046081" y="3988247"/>
            <a:ext cx="853019" cy="3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6046081" y="3988247"/>
            <a:ext cx="853019" cy="3368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6046081" y="3651951"/>
            <a:ext cx="853817" cy="6868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6046081" y="3988547"/>
            <a:ext cx="853817" cy="3502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6046081" y="4325143"/>
            <a:ext cx="853817" cy="136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6046081" y="3651951"/>
            <a:ext cx="847805" cy="17064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6046081" y="3988547"/>
            <a:ext cx="847805" cy="13698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6046081" y="4325143"/>
            <a:ext cx="847805" cy="10332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465277" y="2516287"/>
            <a:ext cx="88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5</a:t>
            </a:r>
            <a:r>
              <a:rPr lang="en-US" sz="1200" b="1" u="sng" dirty="0" smtClean="0"/>
              <a:t>-Node Input Layer</a:t>
            </a:r>
            <a:endParaRPr lang="en-US" sz="1200" b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491988" y="201273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875586" y="4496784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47292" y="2775034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3-Node Output </a:t>
            </a:r>
            <a:r>
              <a:rPr lang="en-US" sz="1200" b="1" u="sng" dirty="0" smtClean="0"/>
              <a:t>Layer</a:t>
            </a:r>
            <a:endParaRPr lang="en-US" sz="1200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4439546" y="3175516"/>
            <a:ext cx="130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7249" y="3517425"/>
            <a:ext cx="10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92964" y="3851387"/>
            <a:ext cx="176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78717" y="42010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7951835" y="384699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7161518" y="2608930"/>
            <a:ext cx="790317" cy="13752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6"/>
            <a:endCxn id="42" idx="2"/>
          </p:cNvCxnSpPr>
          <p:nvPr/>
        </p:nvCxnSpPr>
        <p:spPr bwMode="auto">
          <a:xfrm>
            <a:off x="7174509" y="3625701"/>
            <a:ext cx="777326" cy="35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1" idx="6"/>
            <a:endCxn id="42" idx="2"/>
          </p:cNvCxnSpPr>
          <p:nvPr/>
        </p:nvCxnSpPr>
        <p:spPr bwMode="auto">
          <a:xfrm flipV="1">
            <a:off x="7173420" y="3984159"/>
            <a:ext cx="778415" cy="40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7168206" y="3984159"/>
            <a:ext cx="783629" cy="13742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2" idx="6"/>
            <a:endCxn id="42" idx="2"/>
          </p:cNvCxnSpPr>
          <p:nvPr/>
        </p:nvCxnSpPr>
        <p:spPr bwMode="auto">
          <a:xfrm flipV="1">
            <a:off x="7174218" y="3984159"/>
            <a:ext cx="777617" cy="354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870115" y="2753310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771761" y="453073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78717" y="452473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6046081" y="4667893"/>
            <a:ext cx="847805" cy="6904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6046081" y="4338794"/>
            <a:ext cx="853817" cy="3290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6046081" y="3988247"/>
            <a:ext cx="853019" cy="679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6046081" y="3625701"/>
            <a:ext cx="854108" cy="10421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endCxn id="9" idx="2"/>
          </p:cNvCxnSpPr>
          <p:nvPr/>
        </p:nvCxnSpPr>
        <p:spPr bwMode="auto">
          <a:xfrm flipV="1">
            <a:off x="6012596" y="2608930"/>
            <a:ext cx="874602" cy="2058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7951835" y="349058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958523" y="420193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13" idx="6"/>
            <a:endCxn id="56" idx="2"/>
          </p:cNvCxnSpPr>
          <p:nvPr/>
        </p:nvCxnSpPr>
        <p:spPr bwMode="auto">
          <a:xfrm flipV="1">
            <a:off x="7168206" y="4339099"/>
            <a:ext cx="790317" cy="10192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0" name="Straight Arrow Connector 59"/>
          <p:cNvCxnSpPr>
            <a:stCxn id="13" idx="6"/>
            <a:endCxn id="55" idx="2"/>
          </p:cNvCxnSpPr>
          <p:nvPr/>
        </p:nvCxnSpPr>
        <p:spPr bwMode="auto">
          <a:xfrm flipV="1">
            <a:off x="7168206" y="3627740"/>
            <a:ext cx="783629" cy="1730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stCxn id="12" idx="6"/>
            <a:endCxn id="56" idx="2"/>
          </p:cNvCxnSpPr>
          <p:nvPr/>
        </p:nvCxnSpPr>
        <p:spPr bwMode="auto">
          <a:xfrm>
            <a:off x="7174218" y="4338794"/>
            <a:ext cx="784305" cy="3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6" name="Straight Arrow Connector 65"/>
          <p:cNvCxnSpPr>
            <a:stCxn id="11" idx="6"/>
            <a:endCxn id="56" idx="2"/>
          </p:cNvCxnSpPr>
          <p:nvPr/>
        </p:nvCxnSpPr>
        <p:spPr bwMode="auto">
          <a:xfrm>
            <a:off x="7173420" y="3988247"/>
            <a:ext cx="785103" cy="3508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>
            <a:stCxn id="12" idx="6"/>
            <a:endCxn id="55" idx="2"/>
          </p:cNvCxnSpPr>
          <p:nvPr/>
        </p:nvCxnSpPr>
        <p:spPr bwMode="auto">
          <a:xfrm flipV="1">
            <a:off x="7174218" y="3627740"/>
            <a:ext cx="777617" cy="7110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2" name="Straight Arrow Connector 71"/>
          <p:cNvCxnSpPr>
            <a:stCxn id="11" idx="6"/>
            <a:endCxn id="55" idx="2"/>
          </p:cNvCxnSpPr>
          <p:nvPr/>
        </p:nvCxnSpPr>
        <p:spPr bwMode="auto">
          <a:xfrm flipV="1">
            <a:off x="7173420" y="3627740"/>
            <a:ext cx="778415" cy="3605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5" name="Straight Arrow Connector 74"/>
          <p:cNvCxnSpPr>
            <a:stCxn id="10" idx="6"/>
            <a:endCxn id="55" idx="2"/>
          </p:cNvCxnSpPr>
          <p:nvPr/>
        </p:nvCxnSpPr>
        <p:spPr bwMode="auto">
          <a:xfrm>
            <a:off x="7174509" y="3625701"/>
            <a:ext cx="777326" cy="20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10" idx="6"/>
            <a:endCxn id="56" idx="2"/>
          </p:cNvCxnSpPr>
          <p:nvPr/>
        </p:nvCxnSpPr>
        <p:spPr bwMode="auto">
          <a:xfrm>
            <a:off x="7174509" y="3625701"/>
            <a:ext cx="784014" cy="7133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9" idx="6"/>
            <a:endCxn id="55" idx="2"/>
          </p:cNvCxnSpPr>
          <p:nvPr/>
        </p:nvCxnSpPr>
        <p:spPr bwMode="auto">
          <a:xfrm>
            <a:off x="7161518" y="2608930"/>
            <a:ext cx="790317" cy="101881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9" idx="6"/>
            <a:endCxn id="56" idx="2"/>
          </p:cNvCxnSpPr>
          <p:nvPr/>
        </p:nvCxnSpPr>
        <p:spPr bwMode="auto">
          <a:xfrm>
            <a:off x="7161518" y="2608930"/>
            <a:ext cx="797005" cy="173016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8245881" y="383167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3831678"/>
                <a:ext cx="1644650" cy="300788"/>
              </a:xfrm>
              <a:prstGeom prst="rect">
                <a:avLst/>
              </a:prstGeom>
              <a:blipFill rotWithShape="0">
                <a:blip r:embed="rId2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8245881" y="347156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3471565"/>
                <a:ext cx="1644650" cy="300788"/>
              </a:xfrm>
              <a:prstGeom prst="rect">
                <a:avLst/>
              </a:prstGeom>
              <a:blipFill rotWithShape="0">
                <a:blip r:embed="rId3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245881" y="4193021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81" y="4193021"/>
                <a:ext cx="1644650" cy="300788"/>
              </a:xfrm>
              <a:prstGeom prst="rect">
                <a:avLst/>
              </a:prstGeom>
              <a:blipFill rotWithShape="0">
                <a:blip r:embed="rId4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8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047611" y="190556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047611" y="224216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47611" y="257875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47611" y="29153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191748" y="150394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04739" y="37462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203650" y="41088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04448" y="44593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98436" y="67997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3321931" y="1641100"/>
            <a:ext cx="1869817" cy="4016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3321931" y="1641100"/>
            <a:ext cx="1869817" cy="7382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3321931" y="1641100"/>
            <a:ext cx="1869817" cy="10748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3321931" y="1641100"/>
            <a:ext cx="1869817" cy="14114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3321931" y="2042725"/>
            <a:ext cx="1882808" cy="18406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3321931" y="2379321"/>
            <a:ext cx="1882808" cy="15041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>
            <a:off x="3321931" y="2715917"/>
            <a:ext cx="1882808" cy="11675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>
            <a:off x="3321931" y="3052513"/>
            <a:ext cx="1882808" cy="8309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3321931" y="2042725"/>
            <a:ext cx="1881719" cy="2203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3321931" y="2042725"/>
            <a:ext cx="1882517" cy="25537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3321931" y="2042725"/>
            <a:ext cx="1876505" cy="489417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3321931" y="2379321"/>
            <a:ext cx="1881719" cy="1866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3321931" y="2715917"/>
            <a:ext cx="1881719" cy="1530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>
            <a:off x="3321931" y="3052513"/>
            <a:ext cx="1881719" cy="1193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3321931" y="2379321"/>
            <a:ext cx="1882517" cy="22171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3321931" y="2715917"/>
            <a:ext cx="1882517" cy="18805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3321931" y="3052513"/>
            <a:ext cx="1882517" cy="15440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3321931" y="2379321"/>
            <a:ext cx="1876505" cy="45575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3321931" y="2715917"/>
            <a:ext cx="1876505" cy="422098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3321931" y="3052513"/>
            <a:ext cx="1876505" cy="38843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200" b="1" i="1" u="sng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200" b="1" u="sng" dirty="0" smtClean="0"/>
                  <a:t> X 6)-Node Input Layer</a:t>
                </a:r>
                <a:endParaRPr lang="en-US" sz="1200" b="1" u="sn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89" y="1356757"/>
                <a:ext cx="1108263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333" r="-16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796538" y="956001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9377498" y="22551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593850" y="1902886"/>
            <a:ext cx="142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Temperature </a:t>
            </a:r>
            <a:r>
              <a:rPr lang="en-US" sz="1200" b="1" dirty="0"/>
              <a:t>[</a:t>
            </a:r>
            <a:r>
              <a:rPr lang="en-US" sz="1200" b="1" dirty="0" smtClean="0"/>
              <a:t>K]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803400" y="2244795"/>
            <a:ext cx="121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Pressure </a:t>
            </a:r>
            <a:r>
              <a:rPr lang="en-US" sz="1200" b="1" dirty="0"/>
              <a:t>[</a:t>
            </a:r>
            <a:r>
              <a:rPr lang="en-US" sz="1200" b="1" dirty="0" smtClean="0"/>
              <a:t>Pa]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214764" y="2578757"/>
            <a:ext cx="182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Relative Humidity </a:t>
            </a:r>
            <a:r>
              <a:rPr lang="en-US" sz="1200" b="1" dirty="0"/>
              <a:t>[</a:t>
            </a:r>
            <a:r>
              <a:rPr lang="en-US" sz="1200" b="1" dirty="0" smtClean="0"/>
              <a:t>%]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154567" y="29284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Wind Speed [m/s]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 bwMode="auto">
          <a:xfrm>
            <a:off x="9685385" y="39777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182" idx="6"/>
            <a:endCxn id="42" idx="2"/>
          </p:cNvCxnSpPr>
          <p:nvPr/>
        </p:nvCxnSpPr>
        <p:spPr bwMode="auto">
          <a:xfrm>
            <a:off x="7712562" y="1641970"/>
            <a:ext cx="1972823" cy="24729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85" idx="6"/>
            <a:endCxn id="42" idx="2"/>
          </p:cNvCxnSpPr>
          <p:nvPr/>
        </p:nvCxnSpPr>
        <p:spPr bwMode="auto">
          <a:xfrm flipV="1">
            <a:off x="7725262" y="4114879"/>
            <a:ext cx="1960123" cy="48250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83" idx="6"/>
            <a:endCxn id="42" idx="2"/>
          </p:cNvCxnSpPr>
          <p:nvPr/>
        </p:nvCxnSpPr>
        <p:spPr bwMode="auto">
          <a:xfrm>
            <a:off x="7725553" y="3884291"/>
            <a:ext cx="1959832" cy="2305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84" idx="6"/>
            <a:endCxn id="42" idx="2"/>
          </p:cNvCxnSpPr>
          <p:nvPr/>
        </p:nvCxnSpPr>
        <p:spPr bwMode="auto">
          <a:xfrm flipV="1">
            <a:off x="7724464" y="4114879"/>
            <a:ext cx="1960921" cy="1319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161965" y="177278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 bwMode="auto">
          <a:xfrm>
            <a:off x="3047611" y="3258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4567" y="3252100"/>
            <a:ext cx="189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</a:t>
            </a:r>
            <a:r>
              <a:rPr lang="en-US" sz="1200" b="1" baseline="30000" dirty="0" smtClean="0"/>
              <a:t>st</a:t>
            </a:r>
            <a:r>
              <a:rPr lang="en-US" sz="1200" b="1" dirty="0" smtClean="0"/>
              <a:t> Solar Irradiance [W/m</a:t>
            </a:r>
            <a:r>
              <a:rPr lang="en-US" sz="1200" b="1" baseline="30000" dirty="0" smtClean="0"/>
              <a:t>2</a:t>
            </a:r>
            <a:r>
              <a:rPr lang="en-US" sz="1200" b="1" dirty="0"/>
              <a:t>]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3047611" y="35955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95900"/>
                <a:ext cx="2057011" cy="304314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3321931" y="3732713"/>
            <a:ext cx="1876505" cy="32041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3321931" y="3395263"/>
            <a:ext cx="1876505" cy="35416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>
            <a:off x="3321931" y="3732713"/>
            <a:ext cx="1882517" cy="863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>
            <a:off x="3321931" y="3732713"/>
            <a:ext cx="1881719" cy="513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>
            <a:off x="3321931" y="3732713"/>
            <a:ext cx="1882808" cy="15070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3321931" y="1641100"/>
            <a:ext cx="1869817" cy="20916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>
            <a:off x="3321931" y="3395263"/>
            <a:ext cx="1882517" cy="12012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>
            <a:off x="3321931" y="3395263"/>
            <a:ext cx="1881719" cy="8507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>
            <a:off x="3321931" y="3395263"/>
            <a:ext cx="1882808" cy="4881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3321931" y="1641100"/>
            <a:ext cx="1869817" cy="17541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047611" y="4635394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047611" y="4971990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47611" y="5308586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047611" y="56451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4632715"/>
                <a:ext cx="1704879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4974624"/>
                <a:ext cx="1292129" cy="283989"/>
              </a:xfrm>
              <a:prstGeom prst="rect">
                <a:avLst/>
              </a:prstGeom>
              <a:blipFill rotWithShape="0">
                <a:blip r:embed="rId5"/>
                <a:stretch>
                  <a:fillRect r="-47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5308586"/>
                <a:ext cx="1949859" cy="283989"/>
              </a:xfrm>
              <a:prstGeom prst="rect">
                <a:avLst/>
              </a:prstGeom>
              <a:blipFill rotWithShape="0">
                <a:blip r:embed="rId6"/>
                <a:stretch>
                  <a:fillRect r="-31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5658229"/>
                <a:ext cx="1733161" cy="283989"/>
              </a:xfrm>
              <a:prstGeom prst="rect">
                <a:avLst/>
              </a:prstGeom>
              <a:blipFill rotWithShape="0">
                <a:blip r:embed="rId7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 bwMode="auto">
          <a:xfrm>
            <a:off x="3047611" y="598793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981929"/>
                <a:ext cx="2057011" cy="283989"/>
              </a:xfrm>
              <a:prstGeom prst="rect">
                <a:avLst/>
              </a:prstGeom>
              <a:blipFill rotWithShape="0">
                <a:blip r:embed="rId8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 bwMode="auto">
          <a:xfrm>
            <a:off x="3047611" y="6325382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6325729"/>
                <a:ext cx="2215761" cy="312778"/>
              </a:xfrm>
              <a:prstGeom prst="rect">
                <a:avLst/>
              </a:prstGeom>
              <a:blipFill rotWithShape="0">
                <a:blip r:embed="rId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3028561" y="3911739"/>
            <a:ext cx="3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</a:p>
        </p:txBody>
      </p:sp>
      <p:cxnSp>
        <p:nvCxnSpPr>
          <p:cNvPr id="75" name="Straight Arrow Connector 74"/>
          <p:cNvCxnSpPr>
            <a:stCxn id="72" idx="6"/>
            <a:endCxn id="13" idx="2"/>
          </p:cNvCxnSpPr>
          <p:nvPr/>
        </p:nvCxnSpPr>
        <p:spPr bwMode="auto">
          <a:xfrm>
            <a:off x="3321931" y="6462542"/>
            <a:ext cx="1876505" cy="4743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" name="Straight Arrow Connector 77"/>
          <p:cNvCxnSpPr>
            <a:stCxn id="70" idx="6"/>
            <a:endCxn id="13" idx="2"/>
          </p:cNvCxnSpPr>
          <p:nvPr/>
        </p:nvCxnSpPr>
        <p:spPr bwMode="auto">
          <a:xfrm>
            <a:off x="3321931" y="6125092"/>
            <a:ext cx="1876505" cy="8118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80"/>
          <p:cNvCxnSpPr>
            <a:stCxn id="65" idx="6"/>
            <a:endCxn id="13" idx="2"/>
          </p:cNvCxnSpPr>
          <p:nvPr/>
        </p:nvCxnSpPr>
        <p:spPr bwMode="auto">
          <a:xfrm>
            <a:off x="3321931" y="5782342"/>
            <a:ext cx="1876505" cy="115455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4" name="Straight Arrow Connector 83"/>
          <p:cNvCxnSpPr>
            <a:stCxn id="64" idx="6"/>
            <a:endCxn id="13" idx="2"/>
          </p:cNvCxnSpPr>
          <p:nvPr/>
        </p:nvCxnSpPr>
        <p:spPr bwMode="auto">
          <a:xfrm>
            <a:off x="3321931" y="5445746"/>
            <a:ext cx="1876505" cy="149115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Straight Arrow Connector 86"/>
          <p:cNvCxnSpPr>
            <a:stCxn id="63" idx="6"/>
            <a:endCxn id="13" idx="2"/>
          </p:cNvCxnSpPr>
          <p:nvPr/>
        </p:nvCxnSpPr>
        <p:spPr bwMode="auto">
          <a:xfrm>
            <a:off x="3321931" y="5109150"/>
            <a:ext cx="1876505" cy="182774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1" name="Straight Arrow Connector 90"/>
          <p:cNvCxnSpPr>
            <a:stCxn id="62" idx="6"/>
            <a:endCxn id="13" idx="2"/>
          </p:cNvCxnSpPr>
          <p:nvPr/>
        </p:nvCxnSpPr>
        <p:spPr bwMode="auto">
          <a:xfrm>
            <a:off x="3321931" y="4772554"/>
            <a:ext cx="1876505" cy="2164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4" name="Straight Arrow Connector 93"/>
          <p:cNvCxnSpPr>
            <a:stCxn id="62" idx="6"/>
            <a:endCxn id="9" idx="2"/>
          </p:cNvCxnSpPr>
          <p:nvPr/>
        </p:nvCxnSpPr>
        <p:spPr bwMode="auto">
          <a:xfrm flipV="1">
            <a:off x="3321931" y="1641100"/>
            <a:ext cx="1869817" cy="31314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8" name="Straight Arrow Connector 97"/>
          <p:cNvCxnSpPr>
            <a:stCxn id="63" idx="6"/>
            <a:endCxn id="9" idx="2"/>
          </p:cNvCxnSpPr>
          <p:nvPr/>
        </p:nvCxnSpPr>
        <p:spPr bwMode="auto">
          <a:xfrm flipV="1">
            <a:off x="3321931" y="1641100"/>
            <a:ext cx="1869817" cy="34680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1" name="Straight Arrow Connector 100"/>
          <p:cNvCxnSpPr>
            <a:stCxn id="64" idx="6"/>
            <a:endCxn id="9" idx="2"/>
          </p:cNvCxnSpPr>
          <p:nvPr/>
        </p:nvCxnSpPr>
        <p:spPr bwMode="auto">
          <a:xfrm flipV="1">
            <a:off x="3321931" y="1641100"/>
            <a:ext cx="1869817" cy="38046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2" name="Straight Arrow Connector 101"/>
          <p:cNvCxnSpPr>
            <a:stCxn id="65" idx="6"/>
            <a:endCxn id="9" idx="2"/>
          </p:cNvCxnSpPr>
          <p:nvPr/>
        </p:nvCxnSpPr>
        <p:spPr bwMode="auto">
          <a:xfrm flipV="1">
            <a:off x="3321931" y="1641100"/>
            <a:ext cx="1869817" cy="41412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4" name="Straight Arrow Connector 103"/>
          <p:cNvCxnSpPr>
            <a:stCxn id="70" idx="6"/>
            <a:endCxn id="9" idx="2"/>
          </p:cNvCxnSpPr>
          <p:nvPr/>
        </p:nvCxnSpPr>
        <p:spPr bwMode="auto">
          <a:xfrm flipV="1">
            <a:off x="3321931" y="1641100"/>
            <a:ext cx="1869817" cy="4483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6" name="Straight Arrow Connector 105"/>
          <p:cNvCxnSpPr>
            <a:stCxn id="72" idx="6"/>
            <a:endCxn id="9" idx="2"/>
          </p:cNvCxnSpPr>
          <p:nvPr/>
        </p:nvCxnSpPr>
        <p:spPr bwMode="auto">
          <a:xfrm flipV="1">
            <a:off x="3321931" y="1641100"/>
            <a:ext cx="1869817" cy="48214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6" name="Straight Arrow Connector 115"/>
          <p:cNvCxnSpPr>
            <a:stCxn id="72" idx="6"/>
            <a:endCxn id="12" idx="2"/>
          </p:cNvCxnSpPr>
          <p:nvPr/>
        </p:nvCxnSpPr>
        <p:spPr bwMode="auto">
          <a:xfrm flipV="1">
            <a:off x="3321931" y="4596514"/>
            <a:ext cx="1882517" cy="18660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9" name="Straight Arrow Connector 118"/>
          <p:cNvCxnSpPr>
            <a:stCxn id="72" idx="6"/>
            <a:endCxn id="10" idx="2"/>
          </p:cNvCxnSpPr>
          <p:nvPr/>
        </p:nvCxnSpPr>
        <p:spPr bwMode="auto">
          <a:xfrm flipV="1">
            <a:off x="3321931" y="3883421"/>
            <a:ext cx="1882808" cy="25791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traight Arrow Connector 119"/>
          <p:cNvCxnSpPr>
            <a:stCxn id="72" idx="6"/>
            <a:endCxn id="11" idx="2"/>
          </p:cNvCxnSpPr>
          <p:nvPr/>
        </p:nvCxnSpPr>
        <p:spPr bwMode="auto">
          <a:xfrm flipV="1">
            <a:off x="3321931" y="4245967"/>
            <a:ext cx="1881719" cy="22165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Straight Arrow Connector 123"/>
          <p:cNvCxnSpPr>
            <a:stCxn id="70" idx="6"/>
            <a:endCxn id="12" idx="2"/>
          </p:cNvCxnSpPr>
          <p:nvPr/>
        </p:nvCxnSpPr>
        <p:spPr bwMode="auto">
          <a:xfrm flipV="1">
            <a:off x="3321931" y="4596514"/>
            <a:ext cx="1882517" cy="152857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stCxn id="70" idx="6"/>
            <a:endCxn id="11" idx="2"/>
          </p:cNvCxnSpPr>
          <p:nvPr/>
        </p:nvCxnSpPr>
        <p:spPr bwMode="auto">
          <a:xfrm flipV="1">
            <a:off x="3321931" y="4245967"/>
            <a:ext cx="1881719" cy="1879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0" name="Straight Arrow Connector 129"/>
          <p:cNvCxnSpPr>
            <a:stCxn id="70" idx="6"/>
            <a:endCxn id="10" idx="2"/>
          </p:cNvCxnSpPr>
          <p:nvPr/>
        </p:nvCxnSpPr>
        <p:spPr bwMode="auto">
          <a:xfrm flipV="1">
            <a:off x="3321931" y="3883421"/>
            <a:ext cx="1882808" cy="22416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3" name="Straight Arrow Connector 132"/>
          <p:cNvCxnSpPr>
            <a:stCxn id="62" idx="6"/>
            <a:endCxn id="10" idx="2"/>
          </p:cNvCxnSpPr>
          <p:nvPr/>
        </p:nvCxnSpPr>
        <p:spPr bwMode="auto">
          <a:xfrm flipV="1">
            <a:off x="3321931" y="3883421"/>
            <a:ext cx="1882808" cy="8891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6" name="Straight Arrow Connector 135"/>
          <p:cNvCxnSpPr>
            <a:stCxn id="62" idx="6"/>
            <a:endCxn id="11" idx="2"/>
          </p:cNvCxnSpPr>
          <p:nvPr/>
        </p:nvCxnSpPr>
        <p:spPr bwMode="auto">
          <a:xfrm flipV="1">
            <a:off x="3321931" y="4245967"/>
            <a:ext cx="1881719" cy="5265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9" name="Straight Arrow Connector 138"/>
          <p:cNvCxnSpPr>
            <a:stCxn id="62" idx="6"/>
            <a:endCxn id="12" idx="2"/>
          </p:cNvCxnSpPr>
          <p:nvPr/>
        </p:nvCxnSpPr>
        <p:spPr bwMode="auto">
          <a:xfrm flipV="1">
            <a:off x="3321931" y="4596514"/>
            <a:ext cx="1882517" cy="176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2" name="Straight Arrow Connector 141"/>
          <p:cNvCxnSpPr>
            <a:stCxn id="63" idx="6"/>
            <a:endCxn id="10" idx="2"/>
          </p:cNvCxnSpPr>
          <p:nvPr/>
        </p:nvCxnSpPr>
        <p:spPr bwMode="auto">
          <a:xfrm flipV="1">
            <a:off x="3321931" y="3883421"/>
            <a:ext cx="1882808" cy="12257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5" name="Straight Arrow Connector 144"/>
          <p:cNvCxnSpPr>
            <a:stCxn id="63" idx="6"/>
            <a:endCxn id="11" idx="2"/>
          </p:cNvCxnSpPr>
          <p:nvPr/>
        </p:nvCxnSpPr>
        <p:spPr bwMode="auto">
          <a:xfrm flipV="1">
            <a:off x="3321931" y="4245967"/>
            <a:ext cx="1881719" cy="86318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Arrow Connector 147"/>
          <p:cNvCxnSpPr>
            <a:stCxn id="63" idx="6"/>
            <a:endCxn id="12" idx="2"/>
          </p:cNvCxnSpPr>
          <p:nvPr/>
        </p:nvCxnSpPr>
        <p:spPr bwMode="auto">
          <a:xfrm flipV="1">
            <a:off x="3321931" y="4596514"/>
            <a:ext cx="1882517" cy="51263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1" name="Straight Arrow Connector 150"/>
          <p:cNvCxnSpPr>
            <a:stCxn id="64" idx="6"/>
            <a:endCxn id="10" idx="2"/>
          </p:cNvCxnSpPr>
          <p:nvPr/>
        </p:nvCxnSpPr>
        <p:spPr bwMode="auto">
          <a:xfrm flipV="1">
            <a:off x="3321931" y="3883421"/>
            <a:ext cx="1882808" cy="15623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4" name="Straight Arrow Connector 153"/>
          <p:cNvCxnSpPr>
            <a:stCxn id="64" idx="6"/>
            <a:endCxn id="11" idx="2"/>
          </p:cNvCxnSpPr>
          <p:nvPr/>
        </p:nvCxnSpPr>
        <p:spPr bwMode="auto">
          <a:xfrm flipV="1">
            <a:off x="3321931" y="4245967"/>
            <a:ext cx="1881719" cy="11997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7" name="Straight Arrow Connector 156"/>
          <p:cNvCxnSpPr>
            <a:stCxn id="64" idx="6"/>
            <a:endCxn id="12" idx="2"/>
          </p:cNvCxnSpPr>
          <p:nvPr/>
        </p:nvCxnSpPr>
        <p:spPr bwMode="auto">
          <a:xfrm flipV="1">
            <a:off x="3321931" y="4596514"/>
            <a:ext cx="1882517" cy="84923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" name="Straight Arrow Connector 159"/>
          <p:cNvCxnSpPr>
            <a:stCxn id="65" idx="6"/>
            <a:endCxn id="10" idx="2"/>
          </p:cNvCxnSpPr>
          <p:nvPr/>
        </p:nvCxnSpPr>
        <p:spPr bwMode="auto">
          <a:xfrm flipV="1">
            <a:off x="3321931" y="3883421"/>
            <a:ext cx="1882808" cy="18989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" name="Straight Arrow Connector 162"/>
          <p:cNvCxnSpPr>
            <a:stCxn id="65" idx="6"/>
            <a:endCxn id="11" idx="2"/>
          </p:cNvCxnSpPr>
          <p:nvPr/>
        </p:nvCxnSpPr>
        <p:spPr bwMode="auto">
          <a:xfrm flipV="1">
            <a:off x="3321931" y="4245967"/>
            <a:ext cx="1881719" cy="153637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6" name="Straight Arrow Connector 165"/>
          <p:cNvCxnSpPr>
            <a:stCxn id="65" idx="6"/>
            <a:endCxn id="12" idx="2"/>
          </p:cNvCxnSpPr>
          <p:nvPr/>
        </p:nvCxnSpPr>
        <p:spPr bwMode="auto">
          <a:xfrm flipV="1">
            <a:off x="3321931" y="4596514"/>
            <a:ext cx="1882517" cy="11858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5174956" y="480143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70" name="Oval 169"/>
          <p:cNvSpPr/>
          <p:nvPr/>
        </p:nvSpPr>
        <p:spPr bwMode="auto">
          <a:xfrm>
            <a:off x="9685385" y="36401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9692073" y="43205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9692073" y="46588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9685385" y="33063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9687965" y="49972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9685723" y="29637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7438242" y="150481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7451233" y="374713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450144" y="410967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450942" y="446022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444930" y="680060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408459" y="1773650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421450" y="4802308"/>
            <a:ext cx="323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  <a:endParaRPr lang="en-US" sz="1200" b="1" dirty="0"/>
          </a:p>
        </p:txBody>
      </p:sp>
      <p:cxnSp>
        <p:nvCxnSpPr>
          <p:cNvPr id="189" name="Straight Arrow Connector 188"/>
          <p:cNvCxnSpPr>
            <a:stCxn id="11" idx="6"/>
            <a:endCxn id="184" idx="2"/>
          </p:cNvCxnSpPr>
          <p:nvPr/>
        </p:nvCxnSpPr>
        <p:spPr bwMode="auto">
          <a:xfrm>
            <a:off x="5477970" y="4245967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2" name="Straight Arrow Connector 191"/>
          <p:cNvCxnSpPr>
            <a:stCxn id="11" idx="6"/>
            <a:endCxn id="185" idx="2"/>
          </p:cNvCxnSpPr>
          <p:nvPr/>
        </p:nvCxnSpPr>
        <p:spPr bwMode="auto">
          <a:xfrm>
            <a:off x="5477970" y="4245967"/>
            <a:ext cx="1972972" cy="3514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5" name="Straight Arrow Connector 194"/>
          <p:cNvCxnSpPr>
            <a:stCxn id="11" idx="6"/>
            <a:endCxn id="186" idx="2"/>
          </p:cNvCxnSpPr>
          <p:nvPr/>
        </p:nvCxnSpPr>
        <p:spPr bwMode="auto">
          <a:xfrm>
            <a:off x="5477970" y="4245967"/>
            <a:ext cx="1966960" cy="26918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9" name="Straight Arrow Connector 198"/>
          <p:cNvCxnSpPr>
            <a:stCxn id="11" idx="6"/>
            <a:endCxn id="182" idx="2"/>
          </p:cNvCxnSpPr>
          <p:nvPr/>
        </p:nvCxnSpPr>
        <p:spPr bwMode="auto">
          <a:xfrm flipV="1">
            <a:off x="5477970" y="1641970"/>
            <a:ext cx="1960272" cy="26039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7" name="Straight Arrow Connector 206"/>
          <p:cNvCxnSpPr>
            <a:stCxn id="11" idx="6"/>
            <a:endCxn id="183" idx="2"/>
          </p:cNvCxnSpPr>
          <p:nvPr/>
        </p:nvCxnSpPr>
        <p:spPr bwMode="auto">
          <a:xfrm flipV="1">
            <a:off x="5477970" y="3884291"/>
            <a:ext cx="1973263" cy="3616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0" name="Straight Arrow Connector 209"/>
          <p:cNvCxnSpPr>
            <a:stCxn id="9" idx="6"/>
            <a:endCxn id="182" idx="2"/>
          </p:cNvCxnSpPr>
          <p:nvPr/>
        </p:nvCxnSpPr>
        <p:spPr bwMode="auto">
          <a:xfrm>
            <a:off x="5466068" y="1641100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4" name="Straight Arrow Connector 213"/>
          <p:cNvCxnSpPr>
            <a:stCxn id="9" idx="6"/>
            <a:endCxn id="183" idx="2"/>
          </p:cNvCxnSpPr>
          <p:nvPr/>
        </p:nvCxnSpPr>
        <p:spPr bwMode="auto">
          <a:xfrm>
            <a:off x="5466068" y="1641100"/>
            <a:ext cx="1985165" cy="22431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8" name="Straight Arrow Connector 217"/>
          <p:cNvCxnSpPr>
            <a:stCxn id="9" idx="6"/>
            <a:endCxn id="184" idx="2"/>
          </p:cNvCxnSpPr>
          <p:nvPr/>
        </p:nvCxnSpPr>
        <p:spPr bwMode="auto">
          <a:xfrm>
            <a:off x="5466068" y="1641100"/>
            <a:ext cx="1984076" cy="26057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1" name="Straight Arrow Connector 220"/>
          <p:cNvCxnSpPr>
            <a:stCxn id="9" idx="6"/>
            <a:endCxn id="185" idx="2"/>
          </p:cNvCxnSpPr>
          <p:nvPr/>
        </p:nvCxnSpPr>
        <p:spPr bwMode="auto">
          <a:xfrm>
            <a:off x="5466068" y="1641100"/>
            <a:ext cx="1984874" cy="29562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Straight Arrow Connector 223"/>
          <p:cNvCxnSpPr>
            <a:stCxn id="9" idx="6"/>
            <a:endCxn id="186" idx="2"/>
          </p:cNvCxnSpPr>
          <p:nvPr/>
        </p:nvCxnSpPr>
        <p:spPr bwMode="auto">
          <a:xfrm>
            <a:off x="5466068" y="1641100"/>
            <a:ext cx="1978862" cy="52966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7" name="Straight Arrow Connector 226"/>
          <p:cNvCxnSpPr>
            <a:stCxn id="10" idx="6"/>
            <a:endCxn id="182" idx="2"/>
          </p:cNvCxnSpPr>
          <p:nvPr/>
        </p:nvCxnSpPr>
        <p:spPr bwMode="auto">
          <a:xfrm flipV="1">
            <a:off x="5479059" y="1641970"/>
            <a:ext cx="1959183" cy="22414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Straight Arrow Connector 229"/>
          <p:cNvCxnSpPr>
            <a:stCxn id="10" idx="6"/>
            <a:endCxn id="186" idx="2"/>
          </p:cNvCxnSpPr>
          <p:nvPr/>
        </p:nvCxnSpPr>
        <p:spPr bwMode="auto">
          <a:xfrm>
            <a:off x="5479059" y="3883421"/>
            <a:ext cx="1965871" cy="3054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3" name="Straight Arrow Connector 232"/>
          <p:cNvCxnSpPr>
            <a:stCxn id="10" idx="6"/>
            <a:endCxn id="185" idx="2"/>
          </p:cNvCxnSpPr>
          <p:nvPr/>
        </p:nvCxnSpPr>
        <p:spPr bwMode="auto">
          <a:xfrm>
            <a:off x="5479059" y="3883421"/>
            <a:ext cx="1971883" cy="7139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6" name="Straight Arrow Connector 235"/>
          <p:cNvCxnSpPr>
            <a:stCxn id="10" idx="6"/>
            <a:endCxn id="184" idx="2"/>
          </p:cNvCxnSpPr>
          <p:nvPr/>
        </p:nvCxnSpPr>
        <p:spPr bwMode="auto">
          <a:xfrm>
            <a:off x="5479059" y="3883421"/>
            <a:ext cx="1971085" cy="3634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9" name="Straight Arrow Connector 238"/>
          <p:cNvCxnSpPr>
            <a:stCxn id="10" idx="6"/>
            <a:endCxn id="183" idx="2"/>
          </p:cNvCxnSpPr>
          <p:nvPr/>
        </p:nvCxnSpPr>
        <p:spPr bwMode="auto">
          <a:xfrm>
            <a:off x="5479059" y="3883421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2" name="Straight Arrow Connector 241"/>
          <p:cNvCxnSpPr>
            <a:stCxn id="12" idx="6"/>
            <a:endCxn id="185" idx="2"/>
          </p:cNvCxnSpPr>
          <p:nvPr/>
        </p:nvCxnSpPr>
        <p:spPr bwMode="auto">
          <a:xfrm>
            <a:off x="5478768" y="4596514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5" name="Straight Arrow Connector 244"/>
          <p:cNvCxnSpPr>
            <a:stCxn id="12" idx="6"/>
            <a:endCxn id="186" idx="2"/>
          </p:cNvCxnSpPr>
          <p:nvPr/>
        </p:nvCxnSpPr>
        <p:spPr bwMode="auto">
          <a:xfrm>
            <a:off x="5478768" y="4596514"/>
            <a:ext cx="1966162" cy="23412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8" name="Straight Arrow Connector 247"/>
          <p:cNvCxnSpPr>
            <a:stCxn id="12" idx="6"/>
            <a:endCxn id="184" idx="2"/>
          </p:cNvCxnSpPr>
          <p:nvPr/>
        </p:nvCxnSpPr>
        <p:spPr bwMode="auto">
          <a:xfrm flipV="1">
            <a:off x="5478768" y="4246837"/>
            <a:ext cx="1971376" cy="3496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1" name="Straight Arrow Connector 250"/>
          <p:cNvCxnSpPr>
            <a:stCxn id="12" idx="6"/>
            <a:endCxn id="183" idx="2"/>
          </p:cNvCxnSpPr>
          <p:nvPr/>
        </p:nvCxnSpPr>
        <p:spPr bwMode="auto">
          <a:xfrm flipV="1">
            <a:off x="5478768" y="3884291"/>
            <a:ext cx="1972465" cy="7122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4" name="Straight Arrow Connector 253"/>
          <p:cNvCxnSpPr>
            <a:stCxn id="12" idx="6"/>
            <a:endCxn id="182" idx="2"/>
          </p:cNvCxnSpPr>
          <p:nvPr/>
        </p:nvCxnSpPr>
        <p:spPr bwMode="auto">
          <a:xfrm flipV="1">
            <a:off x="5478768" y="1641970"/>
            <a:ext cx="1959474" cy="29545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7" name="Straight Arrow Connector 256"/>
          <p:cNvCxnSpPr>
            <a:stCxn id="13" idx="6"/>
            <a:endCxn id="182" idx="2"/>
          </p:cNvCxnSpPr>
          <p:nvPr/>
        </p:nvCxnSpPr>
        <p:spPr bwMode="auto">
          <a:xfrm flipV="1">
            <a:off x="5472756" y="1641970"/>
            <a:ext cx="1965486" cy="529492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Straight Arrow Connector 259"/>
          <p:cNvCxnSpPr>
            <a:stCxn id="13" idx="6"/>
            <a:endCxn id="183" idx="2"/>
          </p:cNvCxnSpPr>
          <p:nvPr/>
        </p:nvCxnSpPr>
        <p:spPr bwMode="auto">
          <a:xfrm flipV="1">
            <a:off x="5472756" y="3884291"/>
            <a:ext cx="1978477" cy="30526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3" name="Straight Arrow Connector 262"/>
          <p:cNvCxnSpPr>
            <a:stCxn id="13" idx="6"/>
            <a:endCxn id="184" idx="2"/>
          </p:cNvCxnSpPr>
          <p:nvPr/>
        </p:nvCxnSpPr>
        <p:spPr bwMode="auto">
          <a:xfrm flipV="1">
            <a:off x="5472756" y="4246837"/>
            <a:ext cx="1977388" cy="26900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6" name="Straight Arrow Connector 265"/>
          <p:cNvCxnSpPr>
            <a:stCxn id="13" idx="6"/>
            <a:endCxn id="185" idx="2"/>
          </p:cNvCxnSpPr>
          <p:nvPr/>
        </p:nvCxnSpPr>
        <p:spPr bwMode="auto">
          <a:xfrm flipV="1">
            <a:off x="5472756" y="4597384"/>
            <a:ext cx="1978186" cy="23395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9" name="Straight Arrow Connector 268"/>
          <p:cNvCxnSpPr>
            <a:stCxn id="13" idx="6"/>
            <a:endCxn id="186" idx="2"/>
          </p:cNvCxnSpPr>
          <p:nvPr/>
        </p:nvCxnSpPr>
        <p:spPr bwMode="auto">
          <a:xfrm>
            <a:off x="5472756" y="6936898"/>
            <a:ext cx="1972174" cy="8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2" name="Straight Arrow Connector 271"/>
          <p:cNvCxnSpPr>
            <a:stCxn id="186" idx="6"/>
            <a:endCxn id="174" idx="2"/>
          </p:cNvCxnSpPr>
          <p:nvPr/>
        </p:nvCxnSpPr>
        <p:spPr bwMode="auto">
          <a:xfrm flipV="1">
            <a:off x="7719250" y="5134408"/>
            <a:ext cx="1968715" cy="18033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86" idx="6"/>
            <a:endCxn id="172" idx="2"/>
          </p:cNvCxnSpPr>
          <p:nvPr/>
        </p:nvCxnSpPr>
        <p:spPr bwMode="auto">
          <a:xfrm flipV="1">
            <a:off x="7719250" y="4796054"/>
            <a:ext cx="1972823" cy="21417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86" idx="6"/>
            <a:endCxn id="171" idx="2"/>
          </p:cNvCxnSpPr>
          <p:nvPr/>
        </p:nvCxnSpPr>
        <p:spPr bwMode="auto">
          <a:xfrm flipV="1">
            <a:off x="7719250" y="4457700"/>
            <a:ext cx="1972823" cy="24800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86" idx="6"/>
            <a:endCxn id="42" idx="2"/>
          </p:cNvCxnSpPr>
          <p:nvPr/>
        </p:nvCxnSpPr>
        <p:spPr bwMode="auto">
          <a:xfrm flipV="1">
            <a:off x="7719250" y="4114879"/>
            <a:ext cx="1966135" cy="282288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86" idx="6"/>
            <a:endCxn id="170" idx="2"/>
          </p:cNvCxnSpPr>
          <p:nvPr/>
        </p:nvCxnSpPr>
        <p:spPr bwMode="auto">
          <a:xfrm flipV="1">
            <a:off x="7719250" y="3777307"/>
            <a:ext cx="1966135" cy="316046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86" idx="6"/>
            <a:endCxn id="173" idx="2"/>
          </p:cNvCxnSpPr>
          <p:nvPr/>
        </p:nvCxnSpPr>
        <p:spPr bwMode="auto">
          <a:xfrm flipV="1">
            <a:off x="7719250" y="3443461"/>
            <a:ext cx="1966135" cy="3494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86" idx="6"/>
            <a:endCxn id="175" idx="2"/>
          </p:cNvCxnSpPr>
          <p:nvPr/>
        </p:nvCxnSpPr>
        <p:spPr bwMode="auto">
          <a:xfrm flipV="1">
            <a:off x="7719250" y="3100867"/>
            <a:ext cx="1966473" cy="383690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85" idx="6"/>
            <a:endCxn id="174" idx="2"/>
          </p:cNvCxnSpPr>
          <p:nvPr/>
        </p:nvCxnSpPr>
        <p:spPr bwMode="auto">
          <a:xfrm>
            <a:off x="7725262" y="4597384"/>
            <a:ext cx="1962703" cy="5370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85" idx="6"/>
            <a:endCxn id="172" idx="2"/>
          </p:cNvCxnSpPr>
          <p:nvPr/>
        </p:nvCxnSpPr>
        <p:spPr bwMode="auto">
          <a:xfrm>
            <a:off x="7725262" y="4597384"/>
            <a:ext cx="1966811" cy="1986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85" idx="6"/>
            <a:endCxn id="171" idx="2"/>
          </p:cNvCxnSpPr>
          <p:nvPr/>
        </p:nvCxnSpPr>
        <p:spPr bwMode="auto">
          <a:xfrm flipV="1">
            <a:off x="7725262" y="4457700"/>
            <a:ext cx="1966811" cy="1396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85" idx="6"/>
            <a:endCxn id="170" idx="2"/>
          </p:cNvCxnSpPr>
          <p:nvPr/>
        </p:nvCxnSpPr>
        <p:spPr bwMode="auto">
          <a:xfrm flipV="1">
            <a:off x="7725262" y="3777307"/>
            <a:ext cx="1960123" cy="82007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85" idx="6"/>
            <a:endCxn id="173" idx="2"/>
          </p:cNvCxnSpPr>
          <p:nvPr/>
        </p:nvCxnSpPr>
        <p:spPr bwMode="auto">
          <a:xfrm flipV="1">
            <a:off x="7725262" y="3443461"/>
            <a:ext cx="1960123" cy="11539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85" idx="6"/>
            <a:endCxn id="175" idx="2"/>
          </p:cNvCxnSpPr>
          <p:nvPr/>
        </p:nvCxnSpPr>
        <p:spPr bwMode="auto">
          <a:xfrm flipV="1">
            <a:off x="7725262" y="3100867"/>
            <a:ext cx="1960461" cy="14965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84" idx="6"/>
            <a:endCxn id="171" idx="2"/>
          </p:cNvCxnSpPr>
          <p:nvPr/>
        </p:nvCxnSpPr>
        <p:spPr bwMode="auto">
          <a:xfrm>
            <a:off x="7724464" y="4246837"/>
            <a:ext cx="1967609" cy="2108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84" idx="6"/>
            <a:endCxn id="172" idx="2"/>
          </p:cNvCxnSpPr>
          <p:nvPr/>
        </p:nvCxnSpPr>
        <p:spPr bwMode="auto">
          <a:xfrm>
            <a:off x="7724464" y="4246837"/>
            <a:ext cx="1967609" cy="5492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84" idx="6"/>
            <a:endCxn id="174" idx="2"/>
          </p:cNvCxnSpPr>
          <p:nvPr/>
        </p:nvCxnSpPr>
        <p:spPr bwMode="auto">
          <a:xfrm>
            <a:off x="7724464" y="4246837"/>
            <a:ext cx="1963501" cy="887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84" idx="6"/>
            <a:endCxn id="170" idx="2"/>
          </p:cNvCxnSpPr>
          <p:nvPr/>
        </p:nvCxnSpPr>
        <p:spPr bwMode="auto">
          <a:xfrm flipV="1">
            <a:off x="7724464" y="3777307"/>
            <a:ext cx="1960921" cy="4695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84" idx="6"/>
            <a:endCxn id="173" idx="2"/>
          </p:cNvCxnSpPr>
          <p:nvPr/>
        </p:nvCxnSpPr>
        <p:spPr bwMode="auto">
          <a:xfrm flipV="1">
            <a:off x="7724464" y="3443461"/>
            <a:ext cx="1960921" cy="80337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84" idx="6"/>
            <a:endCxn id="175" idx="2"/>
          </p:cNvCxnSpPr>
          <p:nvPr/>
        </p:nvCxnSpPr>
        <p:spPr bwMode="auto">
          <a:xfrm flipV="1">
            <a:off x="7724464" y="3100867"/>
            <a:ext cx="1961259" cy="114597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83" idx="6"/>
            <a:endCxn id="175" idx="2"/>
          </p:cNvCxnSpPr>
          <p:nvPr/>
        </p:nvCxnSpPr>
        <p:spPr bwMode="auto">
          <a:xfrm flipV="1">
            <a:off x="7725553" y="3100867"/>
            <a:ext cx="1960170" cy="7834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83" idx="6"/>
            <a:endCxn id="173" idx="2"/>
          </p:cNvCxnSpPr>
          <p:nvPr/>
        </p:nvCxnSpPr>
        <p:spPr bwMode="auto">
          <a:xfrm flipV="1">
            <a:off x="7725553" y="3443461"/>
            <a:ext cx="1959832" cy="4408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83" idx="6"/>
            <a:endCxn id="170" idx="2"/>
          </p:cNvCxnSpPr>
          <p:nvPr/>
        </p:nvCxnSpPr>
        <p:spPr bwMode="auto">
          <a:xfrm flipV="1">
            <a:off x="7725553" y="3777307"/>
            <a:ext cx="1959832" cy="1069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83" idx="6"/>
            <a:endCxn id="171" idx="2"/>
          </p:cNvCxnSpPr>
          <p:nvPr/>
        </p:nvCxnSpPr>
        <p:spPr bwMode="auto">
          <a:xfrm>
            <a:off x="7725553" y="3884291"/>
            <a:ext cx="1966520" cy="5734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83" idx="6"/>
            <a:endCxn id="172" idx="2"/>
          </p:cNvCxnSpPr>
          <p:nvPr/>
        </p:nvCxnSpPr>
        <p:spPr bwMode="auto">
          <a:xfrm>
            <a:off x="7725553" y="3884291"/>
            <a:ext cx="1966520" cy="9117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83" idx="6"/>
            <a:endCxn id="174" idx="2"/>
          </p:cNvCxnSpPr>
          <p:nvPr/>
        </p:nvCxnSpPr>
        <p:spPr bwMode="auto">
          <a:xfrm>
            <a:off x="7725553" y="3884291"/>
            <a:ext cx="1962412" cy="12501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182" idx="6"/>
            <a:endCxn id="175" idx="2"/>
          </p:cNvCxnSpPr>
          <p:nvPr/>
        </p:nvCxnSpPr>
        <p:spPr bwMode="auto">
          <a:xfrm>
            <a:off x="7712562" y="1641970"/>
            <a:ext cx="1973161" cy="145889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182" idx="6"/>
            <a:endCxn id="173" idx="2"/>
          </p:cNvCxnSpPr>
          <p:nvPr/>
        </p:nvCxnSpPr>
        <p:spPr bwMode="auto">
          <a:xfrm>
            <a:off x="7712562" y="1641970"/>
            <a:ext cx="1972823" cy="18014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182" idx="6"/>
            <a:endCxn id="170" idx="2"/>
          </p:cNvCxnSpPr>
          <p:nvPr/>
        </p:nvCxnSpPr>
        <p:spPr bwMode="auto">
          <a:xfrm>
            <a:off x="7712562" y="1641970"/>
            <a:ext cx="1972823" cy="21353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182" idx="6"/>
            <a:endCxn id="171" idx="2"/>
          </p:cNvCxnSpPr>
          <p:nvPr/>
        </p:nvCxnSpPr>
        <p:spPr bwMode="auto">
          <a:xfrm>
            <a:off x="7712562" y="1641970"/>
            <a:ext cx="1979511" cy="281573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182" idx="6"/>
            <a:endCxn id="172" idx="2"/>
          </p:cNvCxnSpPr>
          <p:nvPr/>
        </p:nvCxnSpPr>
        <p:spPr bwMode="auto">
          <a:xfrm>
            <a:off x="7712562" y="1641970"/>
            <a:ext cx="1979511" cy="315408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182" idx="6"/>
            <a:endCxn id="174" idx="2"/>
          </p:cNvCxnSpPr>
          <p:nvPr/>
        </p:nvCxnSpPr>
        <p:spPr bwMode="auto">
          <a:xfrm>
            <a:off x="7712562" y="1641970"/>
            <a:ext cx="1975403" cy="34924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7059271" y="962308"/>
            <a:ext cx="104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293662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2946249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62960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1" y="3966662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308155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51" y="4645554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01" y="4983268"/>
                <a:ext cx="1644650" cy="300788"/>
              </a:xfrm>
              <a:prstGeom prst="rect">
                <a:avLst/>
              </a:prstGeom>
              <a:blipFill rotWithShape="0">
                <a:blip r:embed="rId16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9681615" y="53409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901" y="5326990"/>
                <a:ext cx="1644650" cy="300788"/>
              </a:xfrm>
              <a:prstGeom prst="rect">
                <a:avLst/>
              </a:prstGeom>
              <a:blipFill rotWithShape="0">
                <a:blip r:embed="rId17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182" idx="6"/>
            <a:endCxn id="378" idx="2"/>
          </p:cNvCxnSpPr>
          <p:nvPr/>
        </p:nvCxnSpPr>
        <p:spPr bwMode="auto">
          <a:xfrm>
            <a:off x="7712562" y="1641970"/>
            <a:ext cx="1969053" cy="38361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83" idx="6"/>
            <a:endCxn id="378" idx="2"/>
          </p:cNvCxnSpPr>
          <p:nvPr/>
        </p:nvCxnSpPr>
        <p:spPr bwMode="auto">
          <a:xfrm>
            <a:off x="7725553" y="3884291"/>
            <a:ext cx="1956062" cy="15938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84" idx="6"/>
            <a:endCxn id="378" idx="2"/>
          </p:cNvCxnSpPr>
          <p:nvPr/>
        </p:nvCxnSpPr>
        <p:spPr bwMode="auto">
          <a:xfrm>
            <a:off x="7724464" y="4246837"/>
            <a:ext cx="1957151" cy="123129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85" idx="6"/>
            <a:endCxn id="378" idx="2"/>
          </p:cNvCxnSpPr>
          <p:nvPr/>
        </p:nvCxnSpPr>
        <p:spPr bwMode="auto">
          <a:xfrm>
            <a:off x="7725262" y="4597384"/>
            <a:ext cx="1956353" cy="880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86" idx="6"/>
            <a:endCxn id="378" idx="2"/>
          </p:cNvCxnSpPr>
          <p:nvPr/>
        </p:nvCxnSpPr>
        <p:spPr bwMode="auto">
          <a:xfrm flipV="1">
            <a:off x="7719250" y="5478130"/>
            <a:ext cx="1962365" cy="145963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Multi-Input Multi-Output MLP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0" y="927100"/>
            <a:ext cx="11347450" cy="638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949311" y="3385115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949311" y="3721711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49311" y="4058307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49311" y="43949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17298" y="2284990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7589" y="3860561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416500" y="4223107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417298" y="4573654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7636" y="6177438"/>
            <a:ext cx="274320" cy="2743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 flipV="1">
            <a:off x="4223631" y="2422150"/>
            <a:ext cx="2193667" cy="110012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 bwMode="auto">
          <a:xfrm flipV="1">
            <a:off x="4223631" y="2422150"/>
            <a:ext cx="2193667" cy="143672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 bwMode="auto">
          <a:xfrm flipV="1">
            <a:off x="4223631" y="2422150"/>
            <a:ext cx="2193667" cy="17733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6"/>
            <a:endCxn id="9" idx="2"/>
          </p:cNvCxnSpPr>
          <p:nvPr/>
        </p:nvCxnSpPr>
        <p:spPr bwMode="auto">
          <a:xfrm flipV="1">
            <a:off x="4223631" y="2422150"/>
            <a:ext cx="2193667" cy="21099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4223631" y="3522275"/>
            <a:ext cx="2193958" cy="4754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/>
          <p:cNvCxnSpPr>
            <a:stCxn id="6" idx="6"/>
            <a:endCxn id="10" idx="2"/>
          </p:cNvCxnSpPr>
          <p:nvPr/>
        </p:nvCxnSpPr>
        <p:spPr bwMode="auto">
          <a:xfrm>
            <a:off x="4223631" y="3858871"/>
            <a:ext cx="2193958" cy="1388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7" idx="6"/>
            <a:endCxn id="10" idx="2"/>
          </p:cNvCxnSpPr>
          <p:nvPr/>
        </p:nvCxnSpPr>
        <p:spPr bwMode="auto">
          <a:xfrm flipV="1">
            <a:off x="4223631" y="3997721"/>
            <a:ext cx="2193958" cy="1977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 bwMode="auto">
          <a:xfrm flipV="1">
            <a:off x="4223631" y="3997721"/>
            <a:ext cx="2193958" cy="5343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5" idx="6"/>
            <a:endCxn id="11" idx="2"/>
          </p:cNvCxnSpPr>
          <p:nvPr/>
        </p:nvCxnSpPr>
        <p:spPr bwMode="auto">
          <a:xfrm>
            <a:off x="4223631" y="3522275"/>
            <a:ext cx="2192869" cy="8379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5" idx="6"/>
            <a:endCxn id="12" idx="2"/>
          </p:cNvCxnSpPr>
          <p:nvPr/>
        </p:nvCxnSpPr>
        <p:spPr bwMode="auto">
          <a:xfrm>
            <a:off x="4223631" y="3522275"/>
            <a:ext cx="2193667" cy="118853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6"/>
            <a:endCxn id="13" idx="2"/>
          </p:cNvCxnSpPr>
          <p:nvPr/>
        </p:nvCxnSpPr>
        <p:spPr bwMode="auto">
          <a:xfrm>
            <a:off x="4223631" y="3522275"/>
            <a:ext cx="2194005" cy="279232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6"/>
            <a:endCxn id="11" idx="2"/>
          </p:cNvCxnSpPr>
          <p:nvPr/>
        </p:nvCxnSpPr>
        <p:spPr bwMode="auto">
          <a:xfrm>
            <a:off x="4223631" y="3858871"/>
            <a:ext cx="2192869" cy="5013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6"/>
            <a:endCxn id="11" idx="2"/>
          </p:cNvCxnSpPr>
          <p:nvPr/>
        </p:nvCxnSpPr>
        <p:spPr bwMode="auto">
          <a:xfrm>
            <a:off x="4223631" y="4195467"/>
            <a:ext cx="2192869" cy="1648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 bwMode="auto">
          <a:xfrm flipV="1">
            <a:off x="4223631" y="4360267"/>
            <a:ext cx="2192869" cy="1717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/>
          <p:cNvCxnSpPr>
            <a:stCxn id="6" idx="6"/>
            <a:endCxn id="12" idx="2"/>
          </p:cNvCxnSpPr>
          <p:nvPr/>
        </p:nvCxnSpPr>
        <p:spPr bwMode="auto">
          <a:xfrm>
            <a:off x="4223631" y="3858871"/>
            <a:ext cx="2193667" cy="85194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7" idx="6"/>
            <a:endCxn id="12" idx="2"/>
          </p:cNvCxnSpPr>
          <p:nvPr/>
        </p:nvCxnSpPr>
        <p:spPr bwMode="auto">
          <a:xfrm>
            <a:off x="4223631" y="4195467"/>
            <a:ext cx="2193667" cy="5153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Straight Arrow Connector 29"/>
          <p:cNvCxnSpPr>
            <a:stCxn id="8" idx="6"/>
            <a:endCxn id="12" idx="2"/>
          </p:cNvCxnSpPr>
          <p:nvPr/>
        </p:nvCxnSpPr>
        <p:spPr bwMode="auto">
          <a:xfrm>
            <a:off x="4223631" y="4532063"/>
            <a:ext cx="2193667" cy="17875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6"/>
            <a:endCxn id="13" idx="2"/>
          </p:cNvCxnSpPr>
          <p:nvPr/>
        </p:nvCxnSpPr>
        <p:spPr bwMode="auto">
          <a:xfrm>
            <a:off x="4223631" y="3858871"/>
            <a:ext cx="2194005" cy="245572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Straight Arrow Connector 31"/>
          <p:cNvCxnSpPr>
            <a:stCxn id="7" idx="6"/>
            <a:endCxn id="13" idx="2"/>
          </p:cNvCxnSpPr>
          <p:nvPr/>
        </p:nvCxnSpPr>
        <p:spPr bwMode="auto">
          <a:xfrm>
            <a:off x="4223631" y="4195467"/>
            <a:ext cx="2194005" cy="21191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 bwMode="auto">
          <a:xfrm>
            <a:off x="4223631" y="4532063"/>
            <a:ext cx="2194005" cy="17825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526390" y="2836307"/>
            <a:ext cx="93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6-Node Input Layer</a:t>
            </a:r>
            <a:endParaRPr lang="en-US" sz="1200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8602798" y="2331338"/>
            <a:ext cx="8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8</a:t>
            </a:r>
            <a:r>
              <a:rPr lang="en-US" sz="1200" b="1" u="sng" dirty="0" smtClean="0"/>
              <a:t>-Node Output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Temperature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K]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50" y="3382436"/>
                <a:ext cx="1514379" cy="283989"/>
              </a:xfrm>
              <a:prstGeom prst="rect">
                <a:avLst/>
              </a:prstGeom>
              <a:blipFill rotWithShape="0"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Pressure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Pa]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3724345"/>
                <a:ext cx="1279429" cy="283989"/>
              </a:xfrm>
              <a:prstGeom prst="rect">
                <a:avLst/>
              </a:prstGeom>
              <a:blipFill rotWithShape="0">
                <a:blip r:embed="rId3"/>
                <a:stretch>
                  <a:fillRect r="-4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Relative Humidity </a:t>
                </a:r>
                <a:r>
                  <a:rPr lang="en-US" sz="1200" b="1" dirty="0"/>
                  <a:t>[</a:t>
                </a:r>
                <a:r>
                  <a:rPr lang="en-US" sz="1200" b="1" dirty="0" smtClean="0"/>
                  <a:t>%]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64" y="4058307"/>
                <a:ext cx="1820945" cy="283989"/>
              </a:xfrm>
              <a:prstGeom prst="rect">
                <a:avLst/>
              </a:prstGeom>
              <a:blipFill rotWithShape="0">
                <a:blip r:embed="rId4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Wind Speed [m/s]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267" y="4407950"/>
                <a:ext cx="1893044" cy="283989"/>
              </a:xfrm>
              <a:prstGeom prst="rect">
                <a:avLst/>
              </a:prstGeom>
              <a:blipFill rotWithShape="0">
                <a:blip r:embed="rId5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 bwMode="auto">
          <a:xfrm>
            <a:off x="8910685" y="4053919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9" idx="6"/>
            <a:endCxn id="42" idx="2"/>
          </p:cNvCxnSpPr>
          <p:nvPr/>
        </p:nvCxnSpPr>
        <p:spPr bwMode="auto">
          <a:xfrm>
            <a:off x="6691618" y="2422150"/>
            <a:ext cx="2219067" cy="176892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Straight Arrow Connector 43"/>
          <p:cNvCxnSpPr>
            <a:stCxn id="12" idx="6"/>
            <a:endCxn id="42" idx="2"/>
          </p:cNvCxnSpPr>
          <p:nvPr/>
        </p:nvCxnSpPr>
        <p:spPr bwMode="auto">
          <a:xfrm flipV="1">
            <a:off x="6691618" y="4191079"/>
            <a:ext cx="2219067" cy="5197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" name="Straight Arrow Connector 44"/>
          <p:cNvCxnSpPr>
            <a:stCxn id="10" idx="6"/>
            <a:endCxn id="42" idx="2"/>
          </p:cNvCxnSpPr>
          <p:nvPr/>
        </p:nvCxnSpPr>
        <p:spPr bwMode="auto">
          <a:xfrm>
            <a:off x="6691909" y="3997721"/>
            <a:ext cx="2218776" cy="1933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Straight Arrow Connector 45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11" idx="6"/>
            <a:endCxn id="42" idx="2"/>
          </p:cNvCxnSpPr>
          <p:nvPr/>
        </p:nvCxnSpPr>
        <p:spPr bwMode="auto">
          <a:xfrm flipV="1">
            <a:off x="6690820" y="4191079"/>
            <a:ext cx="2219865" cy="16918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393865" y="2610980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3949311" y="473765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dirty="0" smtClean="0"/>
                  <a:t> Solar Irradiance [W/m</a:t>
                </a:r>
                <a:r>
                  <a:rPr lang="en-US" sz="1200" b="1" baseline="30000" dirty="0" smtClean="0"/>
                  <a:t>2</a:t>
                </a:r>
                <a:r>
                  <a:rPr lang="en-US" sz="1200" b="1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31650"/>
                <a:ext cx="1968111" cy="283989"/>
              </a:xfrm>
              <a:prstGeom prst="rect">
                <a:avLst/>
              </a:prstGeom>
              <a:blipFill rotWithShape="0">
                <a:blip r:embed="rId6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 bwMode="auto">
          <a:xfrm>
            <a:off x="3949311" y="5075103"/>
            <a:ext cx="274320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200" b="1" baseline="30000" dirty="0"/>
                  <a:t> </a:t>
                </a:r>
                <a:r>
                  <a:rPr lang="en-US" sz="1200" b="1" baseline="30000" dirty="0" smtClean="0"/>
                  <a:t> </a:t>
                </a:r>
                <a:r>
                  <a:rPr lang="en-US" sz="1200" b="1" dirty="0" smtClean="0"/>
                  <a:t>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50" y="5075450"/>
                <a:ext cx="2164961" cy="304314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51" idx="6"/>
            <a:endCxn id="13" idx="2"/>
          </p:cNvCxnSpPr>
          <p:nvPr/>
        </p:nvCxnSpPr>
        <p:spPr bwMode="auto">
          <a:xfrm>
            <a:off x="4223631" y="5212263"/>
            <a:ext cx="2194005" cy="110233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0" name="Straight Arrow Connector 99"/>
          <p:cNvCxnSpPr>
            <a:stCxn id="49" idx="6"/>
            <a:endCxn id="13" idx="2"/>
          </p:cNvCxnSpPr>
          <p:nvPr/>
        </p:nvCxnSpPr>
        <p:spPr bwMode="auto">
          <a:xfrm>
            <a:off x="4223631" y="4874813"/>
            <a:ext cx="2194005" cy="1439785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>
            <a:stCxn id="51" idx="6"/>
            <a:endCxn id="12" idx="2"/>
          </p:cNvCxnSpPr>
          <p:nvPr/>
        </p:nvCxnSpPr>
        <p:spPr bwMode="auto">
          <a:xfrm flipV="1">
            <a:off x="4223631" y="4710814"/>
            <a:ext cx="2193667" cy="50144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>
            <a:stCxn id="51" idx="6"/>
            <a:endCxn id="11" idx="2"/>
          </p:cNvCxnSpPr>
          <p:nvPr/>
        </p:nvCxnSpPr>
        <p:spPr bwMode="auto">
          <a:xfrm flipV="1">
            <a:off x="4223631" y="4360267"/>
            <a:ext cx="2192869" cy="85199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5" name="Straight Arrow Connector 114"/>
          <p:cNvCxnSpPr>
            <a:stCxn id="51" idx="6"/>
            <a:endCxn id="10" idx="2"/>
          </p:cNvCxnSpPr>
          <p:nvPr/>
        </p:nvCxnSpPr>
        <p:spPr bwMode="auto">
          <a:xfrm flipV="1">
            <a:off x="4223631" y="3997721"/>
            <a:ext cx="2193958" cy="121454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8" name="Straight Arrow Connector 117"/>
          <p:cNvCxnSpPr>
            <a:stCxn id="51" idx="6"/>
            <a:endCxn id="9" idx="2"/>
          </p:cNvCxnSpPr>
          <p:nvPr/>
        </p:nvCxnSpPr>
        <p:spPr bwMode="auto">
          <a:xfrm flipV="1">
            <a:off x="4223631" y="2422150"/>
            <a:ext cx="2193667" cy="279011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2" name="Straight Arrow Connector 121"/>
          <p:cNvCxnSpPr>
            <a:stCxn id="49" idx="6"/>
            <a:endCxn id="12" idx="2"/>
          </p:cNvCxnSpPr>
          <p:nvPr/>
        </p:nvCxnSpPr>
        <p:spPr bwMode="auto">
          <a:xfrm flipV="1">
            <a:off x="4223631" y="4710814"/>
            <a:ext cx="2193667" cy="16399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5" name="Straight Arrow Connector 124"/>
          <p:cNvCxnSpPr>
            <a:stCxn id="49" idx="6"/>
            <a:endCxn id="11" idx="2"/>
          </p:cNvCxnSpPr>
          <p:nvPr/>
        </p:nvCxnSpPr>
        <p:spPr bwMode="auto">
          <a:xfrm flipV="1">
            <a:off x="4223631" y="4360267"/>
            <a:ext cx="2192869" cy="51454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" name="Straight Arrow Connector 127"/>
          <p:cNvCxnSpPr>
            <a:stCxn id="49" idx="6"/>
            <a:endCxn id="10" idx="2"/>
          </p:cNvCxnSpPr>
          <p:nvPr/>
        </p:nvCxnSpPr>
        <p:spPr bwMode="auto">
          <a:xfrm flipV="1">
            <a:off x="4223631" y="3997721"/>
            <a:ext cx="2193958" cy="87709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1" name="Straight Arrow Connector 130"/>
          <p:cNvCxnSpPr>
            <a:stCxn id="49" idx="6"/>
            <a:endCxn id="9" idx="2"/>
          </p:cNvCxnSpPr>
          <p:nvPr/>
        </p:nvCxnSpPr>
        <p:spPr bwMode="auto">
          <a:xfrm flipV="1">
            <a:off x="4223631" y="2422150"/>
            <a:ext cx="2193667" cy="24526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>
            <a:off x="6394156" y="4915738"/>
            <a:ext cx="32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 smtClean="0"/>
              <a:t>.</a:t>
            </a:r>
          </a:p>
          <a:p>
            <a:pPr algn="ctr"/>
            <a:r>
              <a:rPr lang="en-US" sz="1200" b="1" dirty="0"/>
              <a:t>.</a:t>
            </a:r>
            <a:endParaRPr lang="en-US" sz="1200" b="1" dirty="0" smtClean="0"/>
          </a:p>
        </p:txBody>
      </p:sp>
      <p:sp>
        <p:nvSpPr>
          <p:cNvPr id="170" name="Oval 169"/>
          <p:cNvSpPr/>
          <p:nvPr/>
        </p:nvSpPr>
        <p:spPr bwMode="auto">
          <a:xfrm>
            <a:off x="8910685" y="371634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8917373" y="439674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8917373" y="4735094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8910685" y="3382501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8913265" y="5073448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8911023" y="3039907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2" name="Straight Arrow Connector 271"/>
          <p:cNvCxnSpPr>
            <a:stCxn id="13" idx="6"/>
            <a:endCxn id="174" idx="2"/>
          </p:cNvCxnSpPr>
          <p:nvPr/>
        </p:nvCxnSpPr>
        <p:spPr bwMode="auto">
          <a:xfrm flipV="1">
            <a:off x="6691956" y="5210608"/>
            <a:ext cx="2221309" cy="110399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5" name="Straight Arrow Connector 274"/>
          <p:cNvCxnSpPr>
            <a:stCxn id="13" idx="6"/>
            <a:endCxn id="172" idx="2"/>
          </p:cNvCxnSpPr>
          <p:nvPr/>
        </p:nvCxnSpPr>
        <p:spPr bwMode="auto">
          <a:xfrm flipV="1">
            <a:off x="6691956" y="4872254"/>
            <a:ext cx="2225417" cy="144234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Straight Arrow Connector 277"/>
          <p:cNvCxnSpPr>
            <a:stCxn id="13" idx="6"/>
            <a:endCxn id="171" idx="2"/>
          </p:cNvCxnSpPr>
          <p:nvPr/>
        </p:nvCxnSpPr>
        <p:spPr bwMode="auto">
          <a:xfrm flipV="1">
            <a:off x="6691956" y="4533900"/>
            <a:ext cx="2225417" cy="178069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1" name="Straight Arrow Connector 280"/>
          <p:cNvCxnSpPr>
            <a:stCxn id="13" idx="6"/>
            <a:endCxn id="42" idx="2"/>
          </p:cNvCxnSpPr>
          <p:nvPr/>
        </p:nvCxnSpPr>
        <p:spPr bwMode="auto">
          <a:xfrm flipV="1">
            <a:off x="6691956" y="4191079"/>
            <a:ext cx="2218729" cy="212351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5" name="Straight Arrow Connector 284"/>
          <p:cNvCxnSpPr>
            <a:stCxn id="13" idx="6"/>
            <a:endCxn id="170" idx="2"/>
          </p:cNvCxnSpPr>
          <p:nvPr/>
        </p:nvCxnSpPr>
        <p:spPr bwMode="auto">
          <a:xfrm flipV="1">
            <a:off x="6691956" y="3853507"/>
            <a:ext cx="2218729" cy="246109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8" name="Straight Arrow Connector 287"/>
          <p:cNvCxnSpPr>
            <a:stCxn id="13" idx="6"/>
            <a:endCxn id="173" idx="2"/>
          </p:cNvCxnSpPr>
          <p:nvPr/>
        </p:nvCxnSpPr>
        <p:spPr bwMode="auto">
          <a:xfrm flipV="1">
            <a:off x="6691956" y="3519661"/>
            <a:ext cx="2218729" cy="279493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0" name="Straight Arrow Connector 289"/>
          <p:cNvCxnSpPr>
            <a:stCxn id="13" idx="6"/>
            <a:endCxn id="175" idx="2"/>
          </p:cNvCxnSpPr>
          <p:nvPr/>
        </p:nvCxnSpPr>
        <p:spPr bwMode="auto">
          <a:xfrm flipV="1">
            <a:off x="6691956" y="3177067"/>
            <a:ext cx="2219067" cy="313753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5" name="Straight Arrow Connector 294"/>
          <p:cNvCxnSpPr>
            <a:stCxn id="12" idx="6"/>
            <a:endCxn id="174" idx="2"/>
          </p:cNvCxnSpPr>
          <p:nvPr/>
        </p:nvCxnSpPr>
        <p:spPr bwMode="auto">
          <a:xfrm>
            <a:off x="6691618" y="4710814"/>
            <a:ext cx="2221647" cy="49979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8" name="Straight Arrow Connector 297"/>
          <p:cNvCxnSpPr>
            <a:stCxn id="12" idx="6"/>
            <a:endCxn id="172" idx="2"/>
          </p:cNvCxnSpPr>
          <p:nvPr/>
        </p:nvCxnSpPr>
        <p:spPr bwMode="auto">
          <a:xfrm>
            <a:off x="6691618" y="4710814"/>
            <a:ext cx="2225755" cy="1614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0" name="Straight Arrow Connector 299"/>
          <p:cNvCxnSpPr>
            <a:stCxn id="12" idx="6"/>
            <a:endCxn id="171" idx="2"/>
          </p:cNvCxnSpPr>
          <p:nvPr/>
        </p:nvCxnSpPr>
        <p:spPr bwMode="auto">
          <a:xfrm flipV="1">
            <a:off x="6691618" y="4533900"/>
            <a:ext cx="2225755" cy="1769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2" name="Straight Arrow Connector 301"/>
          <p:cNvCxnSpPr>
            <a:stCxn id="12" idx="6"/>
            <a:endCxn id="170" idx="2"/>
          </p:cNvCxnSpPr>
          <p:nvPr/>
        </p:nvCxnSpPr>
        <p:spPr bwMode="auto">
          <a:xfrm flipV="1">
            <a:off x="6691618" y="3853507"/>
            <a:ext cx="2219067" cy="85730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4" name="Straight Arrow Connector 303"/>
          <p:cNvCxnSpPr>
            <a:stCxn id="12" idx="6"/>
            <a:endCxn id="173" idx="2"/>
          </p:cNvCxnSpPr>
          <p:nvPr/>
        </p:nvCxnSpPr>
        <p:spPr bwMode="auto">
          <a:xfrm flipV="1">
            <a:off x="6691618" y="3519661"/>
            <a:ext cx="2219067" cy="119115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6" name="Straight Arrow Connector 305"/>
          <p:cNvCxnSpPr>
            <a:stCxn id="12" idx="6"/>
            <a:endCxn id="175" idx="2"/>
          </p:cNvCxnSpPr>
          <p:nvPr/>
        </p:nvCxnSpPr>
        <p:spPr bwMode="auto">
          <a:xfrm flipV="1">
            <a:off x="6691618" y="3177067"/>
            <a:ext cx="2219405" cy="15337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3" name="Straight Arrow Connector 312"/>
          <p:cNvCxnSpPr>
            <a:stCxn id="11" idx="6"/>
            <a:endCxn id="171" idx="2"/>
          </p:cNvCxnSpPr>
          <p:nvPr/>
        </p:nvCxnSpPr>
        <p:spPr bwMode="auto">
          <a:xfrm>
            <a:off x="6690820" y="4360267"/>
            <a:ext cx="2226553" cy="1736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6" name="Straight Arrow Connector 315"/>
          <p:cNvCxnSpPr>
            <a:stCxn id="11" idx="6"/>
            <a:endCxn id="172" idx="2"/>
          </p:cNvCxnSpPr>
          <p:nvPr/>
        </p:nvCxnSpPr>
        <p:spPr bwMode="auto">
          <a:xfrm>
            <a:off x="6690820" y="4360267"/>
            <a:ext cx="2226553" cy="5119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9" name="Straight Arrow Connector 318"/>
          <p:cNvCxnSpPr>
            <a:stCxn id="11" idx="6"/>
            <a:endCxn id="174" idx="2"/>
          </p:cNvCxnSpPr>
          <p:nvPr/>
        </p:nvCxnSpPr>
        <p:spPr bwMode="auto">
          <a:xfrm>
            <a:off x="6690820" y="4360267"/>
            <a:ext cx="2222445" cy="85034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2" name="Straight Arrow Connector 321"/>
          <p:cNvCxnSpPr>
            <a:stCxn id="11" idx="6"/>
            <a:endCxn id="170" idx="2"/>
          </p:cNvCxnSpPr>
          <p:nvPr/>
        </p:nvCxnSpPr>
        <p:spPr bwMode="auto">
          <a:xfrm flipV="1">
            <a:off x="6690820" y="3853507"/>
            <a:ext cx="2219865" cy="5067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5" name="Straight Arrow Connector 324"/>
          <p:cNvCxnSpPr>
            <a:stCxn id="11" idx="6"/>
            <a:endCxn id="173" idx="2"/>
          </p:cNvCxnSpPr>
          <p:nvPr/>
        </p:nvCxnSpPr>
        <p:spPr bwMode="auto">
          <a:xfrm flipV="1">
            <a:off x="6690820" y="3519661"/>
            <a:ext cx="2219865" cy="84060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8" name="Straight Arrow Connector 327"/>
          <p:cNvCxnSpPr>
            <a:stCxn id="11" idx="6"/>
            <a:endCxn id="175" idx="2"/>
          </p:cNvCxnSpPr>
          <p:nvPr/>
        </p:nvCxnSpPr>
        <p:spPr bwMode="auto">
          <a:xfrm flipV="1">
            <a:off x="6690820" y="3177067"/>
            <a:ext cx="2220203" cy="1183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1" name="Straight Arrow Connector 330"/>
          <p:cNvCxnSpPr>
            <a:stCxn id="10" idx="6"/>
            <a:endCxn id="175" idx="2"/>
          </p:cNvCxnSpPr>
          <p:nvPr/>
        </p:nvCxnSpPr>
        <p:spPr bwMode="auto">
          <a:xfrm flipV="1">
            <a:off x="6691909" y="3177067"/>
            <a:ext cx="2219114" cy="82065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4" name="Straight Arrow Connector 333"/>
          <p:cNvCxnSpPr>
            <a:stCxn id="10" idx="6"/>
            <a:endCxn id="173" idx="2"/>
          </p:cNvCxnSpPr>
          <p:nvPr/>
        </p:nvCxnSpPr>
        <p:spPr bwMode="auto">
          <a:xfrm flipV="1">
            <a:off x="6691909" y="3519661"/>
            <a:ext cx="2218776" cy="47806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7" name="Straight Arrow Connector 336"/>
          <p:cNvCxnSpPr>
            <a:stCxn id="10" idx="6"/>
            <a:endCxn id="170" idx="2"/>
          </p:cNvCxnSpPr>
          <p:nvPr/>
        </p:nvCxnSpPr>
        <p:spPr bwMode="auto">
          <a:xfrm flipV="1">
            <a:off x="6691909" y="3853507"/>
            <a:ext cx="2218776" cy="14421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Straight Arrow Connector 339"/>
          <p:cNvCxnSpPr>
            <a:stCxn id="10" idx="6"/>
            <a:endCxn id="171" idx="2"/>
          </p:cNvCxnSpPr>
          <p:nvPr/>
        </p:nvCxnSpPr>
        <p:spPr bwMode="auto">
          <a:xfrm>
            <a:off x="6691909" y="3997721"/>
            <a:ext cx="2225464" cy="53617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Straight Arrow Connector 342"/>
          <p:cNvCxnSpPr>
            <a:stCxn id="10" idx="6"/>
            <a:endCxn id="172" idx="2"/>
          </p:cNvCxnSpPr>
          <p:nvPr/>
        </p:nvCxnSpPr>
        <p:spPr bwMode="auto">
          <a:xfrm>
            <a:off x="6691909" y="3997721"/>
            <a:ext cx="2225464" cy="87453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Straight Arrow Connector 345"/>
          <p:cNvCxnSpPr>
            <a:stCxn id="10" idx="6"/>
            <a:endCxn id="174" idx="2"/>
          </p:cNvCxnSpPr>
          <p:nvPr/>
        </p:nvCxnSpPr>
        <p:spPr bwMode="auto">
          <a:xfrm>
            <a:off x="6691909" y="3997721"/>
            <a:ext cx="2221356" cy="121288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9" name="Straight Arrow Connector 348"/>
          <p:cNvCxnSpPr>
            <a:stCxn id="9" idx="6"/>
            <a:endCxn id="175" idx="2"/>
          </p:cNvCxnSpPr>
          <p:nvPr/>
        </p:nvCxnSpPr>
        <p:spPr bwMode="auto">
          <a:xfrm>
            <a:off x="6691618" y="2422150"/>
            <a:ext cx="2219405" cy="75491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2" name="Straight Arrow Connector 351"/>
          <p:cNvCxnSpPr>
            <a:stCxn id="9" idx="6"/>
            <a:endCxn id="173" idx="2"/>
          </p:cNvCxnSpPr>
          <p:nvPr/>
        </p:nvCxnSpPr>
        <p:spPr bwMode="auto">
          <a:xfrm>
            <a:off x="6691618" y="2422150"/>
            <a:ext cx="2219067" cy="109751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5" name="Straight Arrow Connector 354"/>
          <p:cNvCxnSpPr>
            <a:stCxn id="9" idx="6"/>
            <a:endCxn id="170" idx="2"/>
          </p:cNvCxnSpPr>
          <p:nvPr/>
        </p:nvCxnSpPr>
        <p:spPr bwMode="auto">
          <a:xfrm>
            <a:off x="6691618" y="2422150"/>
            <a:ext cx="2219067" cy="143135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7" name="Straight Arrow Connector 356"/>
          <p:cNvCxnSpPr>
            <a:stCxn id="9" idx="6"/>
            <a:endCxn id="171" idx="2"/>
          </p:cNvCxnSpPr>
          <p:nvPr/>
        </p:nvCxnSpPr>
        <p:spPr bwMode="auto">
          <a:xfrm>
            <a:off x="6691618" y="2422150"/>
            <a:ext cx="2225755" cy="2111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9" name="Straight Arrow Connector 358"/>
          <p:cNvCxnSpPr>
            <a:stCxn id="9" idx="6"/>
            <a:endCxn id="172" idx="2"/>
          </p:cNvCxnSpPr>
          <p:nvPr/>
        </p:nvCxnSpPr>
        <p:spPr bwMode="auto">
          <a:xfrm>
            <a:off x="6691618" y="2422150"/>
            <a:ext cx="2225755" cy="245010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1" name="Straight Arrow Connector 360"/>
          <p:cNvCxnSpPr>
            <a:stCxn id="9" idx="6"/>
            <a:endCxn id="174" idx="2"/>
          </p:cNvCxnSpPr>
          <p:nvPr/>
        </p:nvCxnSpPr>
        <p:spPr bwMode="auto">
          <a:xfrm>
            <a:off x="6691618" y="2422150"/>
            <a:ext cx="2221647" cy="278845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9" name="TextBox 368"/>
          <p:cNvSpPr txBox="1"/>
          <p:nvPr/>
        </p:nvSpPr>
        <p:spPr>
          <a:xfrm>
            <a:off x="5955930" y="1600500"/>
            <a:ext cx="119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N</a:t>
            </a:r>
            <a:r>
              <a:rPr lang="en-US" sz="1200" b="1" u="sng" dirty="0" smtClean="0"/>
              <a:t>-Node Hidden Recurrent Layer</a:t>
            </a:r>
            <a:endParaRPr lang="en-US" sz="1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r>
                  <a:rPr lang="en-US" sz="1200" b="1" baseline="30000" dirty="0" smtClean="0"/>
                  <a:t>nd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369862"/>
                <a:ext cx="1644650" cy="300788"/>
              </a:xfrm>
              <a:prstGeom prst="rect">
                <a:avLst/>
              </a:prstGeom>
              <a:blipFill rotWithShape="0">
                <a:blip r:embed="rId8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r>
                  <a:rPr lang="en-US" sz="1200" b="1" baseline="30000" dirty="0" smtClean="0"/>
                  <a:t>st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022449"/>
                <a:ext cx="1644650" cy="300788"/>
              </a:xfrm>
              <a:prstGeom prst="rect">
                <a:avLst/>
              </a:prstGeom>
              <a:blipFill rotWithShape="0">
                <a:blip r:embed="rId9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r>
                  <a:rPr lang="en-US" sz="1200" b="1" baseline="30000" dirty="0" smtClean="0"/>
                  <a:t>rd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3705805"/>
                <a:ext cx="1644650" cy="300788"/>
              </a:xfrm>
              <a:prstGeom prst="rect">
                <a:avLst/>
              </a:prstGeom>
              <a:blipFill rotWithShape="0">
                <a:blip r:embed="rId10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4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1" y="4042862"/>
                <a:ext cx="1644650" cy="300788"/>
              </a:xfrm>
              <a:prstGeom prst="rect">
                <a:avLst/>
              </a:prstGeom>
              <a:blipFill rotWithShape="0">
                <a:blip r:embed="rId11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TextBox 374"/>
              <p:cNvSpPr txBox="1"/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5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5" name="TextBox 3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384355"/>
                <a:ext cx="1644650" cy="300788"/>
              </a:xfrm>
              <a:prstGeom prst="rect">
                <a:avLst/>
              </a:prstGeom>
              <a:blipFill rotWithShape="0">
                <a:blip r:embed="rId12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6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1" y="4721754"/>
                <a:ext cx="1644650" cy="300788"/>
              </a:xfrm>
              <a:prstGeom prst="rect">
                <a:avLst/>
              </a:prstGeom>
              <a:blipFill rotWithShape="0">
                <a:blip r:embed="rId13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1" y="5059468"/>
                <a:ext cx="1644650" cy="300788"/>
              </a:xfrm>
              <a:prstGeom prst="rect">
                <a:avLst/>
              </a:prstGeom>
              <a:blipFill rotWithShape="0">
                <a:blip r:embed="rId14"/>
                <a:stretch>
                  <a:fillRect l="-3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Oval 377"/>
          <p:cNvSpPr/>
          <p:nvPr/>
        </p:nvSpPr>
        <p:spPr bwMode="auto">
          <a:xfrm>
            <a:off x="8906915" y="5417170"/>
            <a:ext cx="274320" cy="27432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/>
              <p:cNvSpPr txBox="1"/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8</a:t>
                </a:r>
                <a:r>
                  <a:rPr lang="en-US" sz="1200" b="1" baseline="30000" dirty="0" smtClean="0"/>
                  <a:t>th</a:t>
                </a:r>
                <a:r>
                  <a:rPr lang="en-US" sz="1200" b="1" dirty="0" smtClean="0"/>
                  <a:t>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9" name="TextBox 3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1" y="5403190"/>
                <a:ext cx="164465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0" name="Straight Arrow Connector 379"/>
          <p:cNvCxnSpPr>
            <a:stCxn id="9" idx="6"/>
            <a:endCxn id="378" idx="2"/>
          </p:cNvCxnSpPr>
          <p:nvPr/>
        </p:nvCxnSpPr>
        <p:spPr bwMode="auto">
          <a:xfrm>
            <a:off x="6691618" y="2422150"/>
            <a:ext cx="2215297" cy="313218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2" name="Straight Arrow Connector 381"/>
          <p:cNvCxnSpPr>
            <a:stCxn id="10" idx="6"/>
            <a:endCxn id="378" idx="2"/>
          </p:cNvCxnSpPr>
          <p:nvPr/>
        </p:nvCxnSpPr>
        <p:spPr bwMode="auto">
          <a:xfrm>
            <a:off x="6691909" y="3997721"/>
            <a:ext cx="2215006" cy="1556609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4" name="Straight Arrow Connector 383"/>
          <p:cNvCxnSpPr>
            <a:stCxn id="11" idx="6"/>
            <a:endCxn id="378" idx="2"/>
          </p:cNvCxnSpPr>
          <p:nvPr/>
        </p:nvCxnSpPr>
        <p:spPr bwMode="auto">
          <a:xfrm>
            <a:off x="6690820" y="4360267"/>
            <a:ext cx="2216095" cy="119406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6" name="Straight Arrow Connector 385"/>
          <p:cNvCxnSpPr>
            <a:stCxn id="12" idx="6"/>
            <a:endCxn id="378" idx="2"/>
          </p:cNvCxnSpPr>
          <p:nvPr/>
        </p:nvCxnSpPr>
        <p:spPr bwMode="auto">
          <a:xfrm>
            <a:off x="6691618" y="4710814"/>
            <a:ext cx="2215297" cy="8435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8" name="Straight Arrow Connector 387"/>
          <p:cNvCxnSpPr>
            <a:stCxn id="13" idx="6"/>
            <a:endCxn id="378" idx="2"/>
          </p:cNvCxnSpPr>
          <p:nvPr/>
        </p:nvCxnSpPr>
        <p:spPr bwMode="auto">
          <a:xfrm flipV="1">
            <a:off x="6691956" y="5554330"/>
            <a:ext cx="2214959" cy="760268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Title 1"/>
          <p:cNvSpPr>
            <a:spLocks noGrp="1"/>
          </p:cNvSpPr>
          <p:nvPr>
            <p:ph type="title"/>
          </p:nvPr>
        </p:nvSpPr>
        <p:spPr>
          <a:xfrm>
            <a:off x="913091" y="96988"/>
            <a:ext cx="10726460" cy="67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Single-Layer RNN Nodal Architecture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096000" y="2416910"/>
            <a:ext cx="32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" idx="6"/>
          </p:cNvCxnSpPr>
          <p:nvPr/>
        </p:nvCxnSpPr>
        <p:spPr>
          <a:xfrm>
            <a:off x="6691618" y="2422150"/>
            <a:ext cx="319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6995289" y="2142590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96000" y="2136279"/>
            <a:ext cx="91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6106289" y="2136279"/>
            <a:ext cx="0" cy="274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FAFDFE-C060-4924-887B-5B1C308FEAC0}" vid="{09A432E9-02A1-44F8-B8F9-CD4B417258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UD_Thesis_Template</Template>
  <TotalTime>1452</TotalTime>
  <Words>546</Words>
  <Application>Microsoft Office PowerPoint</Application>
  <PresentationFormat>Custom</PresentationFormat>
  <Paragraphs>373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Manuscript Figures</vt:lpstr>
      <vt:lpstr>Simple Training and Testing Diagrams</vt:lpstr>
      <vt:lpstr>Simple Training Diagram</vt:lpstr>
      <vt:lpstr>Simple Testing Diagram</vt:lpstr>
      <vt:lpstr>Nodal Architecture Representations</vt:lpstr>
      <vt:lpstr>Simple Single-Output Regression Model</vt:lpstr>
      <vt:lpstr>Simple Multiple-Output Regression Model</vt:lpstr>
      <vt:lpstr>Multi-Input Multi-Output MLP</vt:lpstr>
      <vt:lpstr>Single-Layer RNN Nodal Architecture</vt:lpstr>
      <vt:lpstr>Unrolled Single-Layer RNN</vt:lpstr>
      <vt:lpstr>Unrolled Single-Layer RNN to Output</vt:lpstr>
      <vt:lpstr>Multi-Layer RNN Nodal Architecture</vt:lpstr>
      <vt:lpstr>Unrolled Multi-Layer RNN</vt:lpstr>
      <vt:lpstr>Unrolled Multi-Layer RNN to Output</vt:lpstr>
      <vt:lpstr>Simple RNN, LSTM-RNN, and GRU-RNN Cells</vt:lpstr>
      <vt:lpstr>RNN Cell</vt:lpstr>
      <vt:lpstr>LSTM-RNN Cell (NOT FINISHED)</vt:lpstr>
      <vt:lpstr>Simple-RNN Cell Colah’s Blog</vt:lpstr>
      <vt:lpstr>Simple-RNN Cell Colah’s Blog</vt:lpstr>
      <vt:lpstr>LSTM-RNN Cell Colah’s Blog</vt:lpstr>
      <vt:lpstr>LSTM-RNN Cell Colah’s Blog</vt:lpstr>
      <vt:lpstr>GRU-RNN Cell Colah’s Blog</vt:lpstr>
      <vt:lpstr>GRU-RNN Cell Colah’s Blog</vt:lpstr>
      <vt:lpstr>Experimental Setup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9/18/2020 Mitchell Thesis Progress Update</dc:title>
  <dc:creator>Grose, Mitchell</dc:creator>
  <cp:lastModifiedBy>Grose, Mitchell</cp:lastModifiedBy>
  <cp:revision>287</cp:revision>
  <dcterms:created xsi:type="dcterms:W3CDTF">2020-09-14T18:55:18Z</dcterms:created>
  <dcterms:modified xsi:type="dcterms:W3CDTF">2021-03-26T16:59:21Z</dcterms:modified>
</cp:coreProperties>
</file>