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7"/>
  </p:notesMasterIdLst>
  <p:sldIdLst>
    <p:sldId id="256" r:id="rId2"/>
    <p:sldId id="262" r:id="rId3"/>
    <p:sldId id="260" r:id="rId4"/>
    <p:sldId id="263" r:id="rId5"/>
    <p:sldId id="266" r:id="rId6"/>
    <p:sldId id="267" r:id="rId7"/>
    <p:sldId id="268" r:id="rId8"/>
    <p:sldId id="271" r:id="rId9"/>
    <p:sldId id="269" r:id="rId10"/>
    <p:sldId id="270" r:id="rId11"/>
    <p:sldId id="261" r:id="rId12"/>
    <p:sldId id="264" r:id="rId13"/>
    <p:sldId id="265" r:id="rId14"/>
    <p:sldId id="258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4ED73-7086-410A-BE25-FD72CBB9E92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345387-FEF9-4225-9380-03CA624620C7}">
      <dgm:prSet/>
      <dgm:spPr/>
      <dgm:t>
        <a:bodyPr/>
        <a:lstStyle/>
        <a:p>
          <a:r>
            <a:rPr lang="fr-FR" dirty="0"/>
            <a:t>Parcours Scolaire</a:t>
          </a:r>
          <a:endParaRPr lang="en-US" dirty="0"/>
        </a:p>
      </dgm:t>
    </dgm:pt>
    <dgm:pt modelId="{93594149-0CC6-4579-82D6-281AABC3D5EC}" type="parTrans" cxnId="{2B37EB33-EA00-4286-8128-387801705151}">
      <dgm:prSet/>
      <dgm:spPr/>
      <dgm:t>
        <a:bodyPr/>
        <a:lstStyle/>
        <a:p>
          <a:endParaRPr lang="en-US"/>
        </a:p>
      </dgm:t>
    </dgm:pt>
    <dgm:pt modelId="{B3176352-0A49-4BB7-89A6-D3D9A2E72A84}" type="sibTrans" cxnId="{2B37EB33-EA00-4286-8128-387801705151}">
      <dgm:prSet/>
      <dgm:spPr/>
      <dgm:t>
        <a:bodyPr/>
        <a:lstStyle/>
        <a:p>
          <a:endParaRPr lang="en-US"/>
        </a:p>
      </dgm:t>
    </dgm:pt>
    <dgm:pt modelId="{425BFA8C-396A-42EB-A928-B73280E3AE12}">
      <dgm:prSet/>
      <dgm:spPr/>
      <dgm:t>
        <a:bodyPr/>
        <a:lstStyle/>
        <a:p>
          <a:r>
            <a:rPr lang="fr-FR" dirty="0"/>
            <a:t>Projets réalisés au cours de la formation</a:t>
          </a:r>
          <a:endParaRPr lang="en-US" dirty="0"/>
        </a:p>
      </dgm:t>
    </dgm:pt>
    <dgm:pt modelId="{CF390708-10C0-4181-B7F5-F11AA36FD571}" type="parTrans" cxnId="{309B86BC-035E-4710-9078-3587A31A9447}">
      <dgm:prSet/>
      <dgm:spPr/>
      <dgm:t>
        <a:bodyPr/>
        <a:lstStyle/>
        <a:p>
          <a:endParaRPr lang="en-US"/>
        </a:p>
      </dgm:t>
    </dgm:pt>
    <dgm:pt modelId="{C8A80B78-97FC-4B93-A8B1-D99EDC0B819A}" type="sibTrans" cxnId="{309B86BC-035E-4710-9078-3587A31A9447}">
      <dgm:prSet/>
      <dgm:spPr/>
      <dgm:t>
        <a:bodyPr/>
        <a:lstStyle/>
        <a:p>
          <a:endParaRPr lang="en-US"/>
        </a:p>
      </dgm:t>
    </dgm:pt>
    <dgm:pt modelId="{DE8864F6-D6E6-4BDA-9811-619B232E91CD}">
      <dgm:prSet/>
      <dgm:spPr/>
      <dgm:t>
        <a:bodyPr/>
        <a:lstStyle/>
        <a:p>
          <a:r>
            <a:rPr lang="fr-FR" dirty="0"/>
            <a:t>Stages réalisés au cours de la formation</a:t>
          </a:r>
          <a:endParaRPr lang="en-US" dirty="0"/>
        </a:p>
      </dgm:t>
    </dgm:pt>
    <dgm:pt modelId="{F5B3D39F-A50C-4455-9DAF-728627E21CC6}" type="parTrans" cxnId="{CCD7313D-A8CD-42AD-8766-359775398786}">
      <dgm:prSet/>
      <dgm:spPr/>
      <dgm:t>
        <a:bodyPr/>
        <a:lstStyle/>
        <a:p>
          <a:endParaRPr lang="en-US"/>
        </a:p>
      </dgm:t>
    </dgm:pt>
    <dgm:pt modelId="{4F0F5BCC-5630-410B-8FA0-5F9A0C3DD4ED}" type="sibTrans" cxnId="{CCD7313D-A8CD-42AD-8766-359775398786}">
      <dgm:prSet/>
      <dgm:spPr/>
      <dgm:t>
        <a:bodyPr/>
        <a:lstStyle/>
        <a:p>
          <a:endParaRPr lang="en-US"/>
        </a:p>
      </dgm:t>
    </dgm:pt>
    <dgm:pt modelId="{31EF7859-A9D1-40BF-A897-3D83C7AFFECD}">
      <dgm:prSet/>
      <dgm:spPr/>
      <dgm:t>
        <a:bodyPr/>
        <a:lstStyle/>
        <a:p>
          <a:r>
            <a:rPr lang="fr-FR" dirty="0"/>
            <a:t>Projets post BTS</a:t>
          </a:r>
          <a:endParaRPr lang="en-US" dirty="0"/>
        </a:p>
      </dgm:t>
    </dgm:pt>
    <dgm:pt modelId="{3E26F4C8-D030-482F-8D95-F3EA36F08512}" type="parTrans" cxnId="{CA24095C-01E7-4B02-9571-49DF0D1F2D73}">
      <dgm:prSet/>
      <dgm:spPr/>
      <dgm:t>
        <a:bodyPr/>
        <a:lstStyle/>
        <a:p>
          <a:endParaRPr lang="en-US"/>
        </a:p>
      </dgm:t>
    </dgm:pt>
    <dgm:pt modelId="{4A1C32BE-BD90-4212-9159-EA36CBC91860}" type="sibTrans" cxnId="{CA24095C-01E7-4B02-9571-49DF0D1F2D73}">
      <dgm:prSet/>
      <dgm:spPr/>
      <dgm:t>
        <a:bodyPr/>
        <a:lstStyle/>
        <a:p>
          <a:endParaRPr lang="en-US"/>
        </a:p>
      </dgm:t>
    </dgm:pt>
    <dgm:pt modelId="{709B446B-9D79-4FBC-A454-F7FD67CD8E50}" type="pres">
      <dgm:prSet presAssocID="{0674ED73-7086-410A-BE25-FD72CBB9E92F}" presName="linear" presStyleCnt="0">
        <dgm:presLayoutVars>
          <dgm:animLvl val="lvl"/>
          <dgm:resizeHandles val="exact"/>
        </dgm:presLayoutVars>
      </dgm:prSet>
      <dgm:spPr/>
    </dgm:pt>
    <dgm:pt modelId="{9ED633BB-2664-4753-9988-455246D08B17}" type="pres">
      <dgm:prSet presAssocID="{B1345387-FEF9-4225-9380-03CA624620C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0B90328-AD87-4D29-9867-E0857DF92866}" type="pres">
      <dgm:prSet presAssocID="{B3176352-0A49-4BB7-89A6-D3D9A2E72A84}" presName="spacer" presStyleCnt="0"/>
      <dgm:spPr/>
    </dgm:pt>
    <dgm:pt modelId="{480FF3CA-0E57-408F-8AF4-A4D68106EBC9}" type="pres">
      <dgm:prSet presAssocID="{425BFA8C-396A-42EB-A928-B73280E3AE1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4D8A66E-D03E-469C-B30E-AE429A31CF01}" type="pres">
      <dgm:prSet presAssocID="{C8A80B78-97FC-4B93-A8B1-D99EDC0B819A}" presName="spacer" presStyleCnt="0"/>
      <dgm:spPr/>
    </dgm:pt>
    <dgm:pt modelId="{A93EE823-5128-4853-98DD-6EB6FE300E32}" type="pres">
      <dgm:prSet presAssocID="{DE8864F6-D6E6-4BDA-9811-619B232E91C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B2A90B-5521-462D-8FE0-995DD36EFF9C}" type="pres">
      <dgm:prSet presAssocID="{4F0F5BCC-5630-410B-8FA0-5F9A0C3DD4ED}" presName="spacer" presStyleCnt="0"/>
      <dgm:spPr/>
    </dgm:pt>
    <dgm:pt modelId="{21638CD4-937E-4B5A-AD5D-9F4C1817DC56}" type="pres">
      <dgm:prSet presAssocID="{31EF7859-A9D1-40BF-A897-3D83C7AFFEC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E4F480E-699F-4E1C-864D-020433EAEAF6}" type="presOf" srcId="{425BFA8C-396A-42EB-A928-B73280E3AE12}" destId="{480FF3CA-0E57-408F-8AF4-A4D68106EBC9}" srcOrd="0" destOrd="0" presId="urn:microsoft.com/office/officeart/2005/8/layout/vList2"/>
    <dgm:cxn modelId="{6F35BB27-D561-40DC-BC58-7E67F58AF961}" type="presOf" srcId="{31EF7859-A9D1-40BF-A897-3D83C7AFFECD}" destId="{21638CD4-937E-4B5A-AD5D-9F4C1817DC56}" srcOrd="0" destOrd="0" presId="urn:microsoft.com/office/officeart/2005/8/layout/vList2"/>
    <dgm:cxn modelId="{2B37EB33-EA00-4286-8128-387801705151}" srcId="{0674ED73-7086-410A-BE25-FD72CBB9E92F}" destId="{B1345387-FEF9-4225-9380-03CA624620C7}" srcOrd="0" destOrd="0" parTransId="{93594149-0CC6-4579-82D6-281AABC3D5EC}" sibTransId="{B3176352-0A49-4BB7-89A6-D3D9A2E72A84}"/>
    <dgm:cxn modelId="{CCD7313D-A8CD-42AD-8766-359775398786}" srcId="{0674ED73-7086-410A-BE25-FD72CBB9E92F}" destId="{DE8864F6-D6E6-4BDA-9811-619B232E91CD}" srcOrd="2" destOrd="0" parTransId="{F5B3D39F-A50C-4455-9DAF-728627E21CC6}" sibTransId="{4F0F5BCC-5630-410B-8FA0-5F9A0C3DD4ED}"/>
    <dgm:cxn modelId="{CA24095C-01E7-4B02-9571-49DF0D1F2D73}" srcId="{0674ED73-7086-410A-BE25-FD72CBB9E92F}" destId="{31EF7859-A9D1-40BF-A897-3D83C7AFFECD}" srcOrd="3" destOrd="0" parTransId="{3E26F4C8-D030-482F-8D95-F3EA36F08512}" sibTransId="{4A1C32BE-BD90-4212-9159-EA36CBC91860}"/>
    <dgm:cxn modelId="{57639077-CCDD-406F-9A6D-B4D947F1DA4F}" type="presOf" srcId="{B1345387-FEF9-4225-9380-03CA624620C7}" destId="{9ED633BB-2664-4753-9988-455246D08B17}" srcOrd="0" destOrd="0" presId="urn:microsoft.com/office/officeart/2005/8/layout/vList2"/>
    <dgm:cxn modelId="{167D3794-366C-4A97-AD0E-9FE4C8CDF9DA}" type="presOf" srcId="{DE8864F6-D6E6-4BDA-9811-619B232E91CD}" destId="{A93EE823-5128-4853-98DD-6EB6FE300E32}" srcOrd="0" destOrd="0" presId="urn:microsoft.com/office/officeart/2005/8/layout/vList2"/>
    <dgm:cxn modelId="{309B86BC-035E-4710-9078-3587A31A9447}" srcId="{0674ED73-7086-410A-BE25-FD72CBB9E92F}" destId="{425BFA8C-396A-42EB-A928-B73280E3AE12}" srcOrd="1" destOrd="0" parTransId="{CF390708-10C0-4181-B7F5-F11AA36FD571}" sibTransId="{C8A80B78-97FC-4B93-A8B1-D99EDC0B819A}"/>
    <dgm:cxn modelId="{1DCEAABE-A59C-44F8-BD83-2447F906B0B4}" type="presOf" srcId="{0674ED73-7086-410A-BE25-FD72CBB9E92F}" destId="{709B446B-9D79-4FBC-A454-F7FD67CD8E50}" srcOrd="0" destOrd="0" presId="urn:microsoft.com/office/officeart/2005/8/layout/vList2"/>
    <dgm:cxn modelId="{BF642748-39EE-4D6D-B2B2-200FF69671E2}" type="presParOf" srcId="{709B446B-9D79-4FBC-A454-F7FD67CD8E50}" destId="{9ED633BB-2664-4753-9988-455246D08B17}" srcOrd="0" destOrd="0" presId="urn:microsoft.com/office/officeart/2005/8/layout/vList2"/>
    <dgm:cxn modelId="{50A8C637-D852-4734-90B2-9C944B103A51}" type="presParOf" srcId="{709B446B-9D79-4FBC-A454-F7FD67CD8E50}" destId="{90B90328-AD87-4D29-9867-E0857DF92866}" srcOrd="1" destOrd="0" presId="urn:microsoft.com/office/officeart/2005/8/layout/vList2"/>
    <dgm:cxn modelId="{153B7FC3-003D-4945-9DFE-E1DAF08872BC}" type="presParOf" srcId="{709B446B-9D79-4FBC-A454-F7FD67CD8E50}" destId="{480FF3CA-0E57-408F-8AF4-A4D68106EBC9}" srcOrd="2" destOrd="0" presId="urn:microsoft.com/office/officeart/2005/8/layout/vList2"/>
    <dgm:cxn modelId="{D75B9E14-3AD1-4540-ABDE-49FD7F6CB964}" type="presParOf" srcId="{709B446B-9D79-4FBC-A454-F7FD67CD8E50}" destId="{04D8A66E-D03E-469C-B30E-AE429A31CF01}" srcOrd="3" destOrd="0" presId="urn:microsoft.com/office/officeart/2005/8/layout/vList2"/>
    <dgm:cxn modelId="{0E7A6707-BD9A-405E-AA7B-D990A36EDB56}" type="presParOf" srcId="{709B446B-9D79-4FBC-A454-F7FD67CD8E50}" destId="{A93EE823-5128-4853-98DD-6EB6FE300E32}" srcOrd="4" destOrd="0" presId="urn:microsoft.com/office/officeart/2005/8/layout/vList2"/>
    <dgm:cxn modelId="{5D43DA54-86D1-476A-8ABD-34169E2725E8}" type="presParOf" srcId="{709B446B-9D79-4FBC-A454-F7FD67CD8E50}" destId="{6CB2A90B-5521-462D-8FE0-995DD36EFF9C}" srcOrd="5" destOrd="0" presId="urn:microsoft.com/office/officeart/2005/8/layout/vList2"/>
    <dgm:cxn modelId="{1912DB04-8EAD-4A95-A187-7880CD49F932}" type="presParOf" srcId="{709B446B-9D79-4FBC-A454-F7FD67CD8E50}" destId="{21638CD4-937E-4B5A-AD5D-9F4C1817DC5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FDD478-15A0-4481-85C3-D54B9C0042C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635311B-EC28-450F-B2E6-058B40639D36}">
      <dgm:prSet/>
      <dgm:spPr/>
      <dgm:t>
        <a:bodyPr/>
        <a:lstStyle/>
        <a:p>
          <a:r>
            <a:rPr lang="fr-FR"/>
            <a:t>Projets réalisés en SLAM dans la partie commune</a:t>
          </a:r>
          <a:endParaRPr lang="en-US"/>
        </a:p>
      </dgm:t>
    </dgm:pt>
    <dgm:pt modelId="{13EA9D80-FE25-431F-BF14-12709968948B}" type="parTrans" cxnId="{CAF15838-AE9E-4D16-83E6-A030C7BD7F05}">
      <dgm:prSet/>
      <dgm:spPr/>
      <dgm:t>
        <a:bodyPr/>
        <a:lstStyle/>
        <a:p>
          <a:endParaRPr lang="en-US"/>
        </a:p>
      </dgm:t>
    </dgm:pt>
    <dgm:pt modelId="{C4D319E4-426A-4F85-B22E-F91B106F897D}" type="sibTrans" cxnId="{CAF15838-AE9E-4D16-83E6-A030C7BD7F05}">
      <dgm:prSet/>
      <dgm:spPr/>
      <dgm:t>
        <a:bodyPr/>
        <a:lstStyle/>
        <a:p>
          <a:endParaRPr lang="en-US"/>
        </a:p>
      </dgm:t>
    </dgm:pt>
    <dgm:pt modelId="{F0AB57E7-6B90-4959-80B9-2DE17215E009}">
      <dgm:prSet/>
      <dgm:spPr/>
      <dgm:t>
        <a:bodyPr/>
        <a:lstStyle/>
        <a:p>
          <a:r>
            <a:rPr lang="fr-FR"/>
            <a:t>Projets réalisés en SISR dans la partie commune</a:t>
          </a:r>
          <a:endParaRPr lang="en-US"/>
        </a:p>
      </dgm:t>
    </dgm:pt>
    <dgm:pt modelId="{8EBFF4C7-0CF3-4CEB-AADE-D816DFF9D0EE}" type="parTrans" cxnId="{85FA9ED6-33E7-4701-BFF2-3845ED94FBB2}">
      <dgm:prSet/>
      <dgm:spPr/>
      <dgm:t>
        <a:bodyPr/>
        <a:lstStyle/>
        <a:p>
          <a:endParaRPr lang="en-US"/>
        </a:p>
      </dgm:t>
    </dgm:pt>
    <dgm:pt modelId="{8A7A9FE3-BD76-48E5-8884-63519EAD5D25}" type="sibTrans" cxnId="{85FA9ED6-33E7-4701-BFF2-3845ED94FBB2}">
      <dgm:prSet/>
      <dgm:spPr/>
      <dgm:t>
        <a:bodyPr/>
        <a:lstStyle/>
        <a:p>
          <a:endParaRPr lang="en-US"/>
        </a:p>
      </dgm:t>
    </dgm:pt>
    <dgm:pt modelId="{0C1A0547-D6B8-4E92-A076-64D4BC6DB6A4}">
      <dgm:prSet/>
      <dgm:spPr/>
      <dgm:t>
        <a:bodyPr/>
        <a:lstStyle/>
        <a:p>
          <a:r>
            <a:rPr lang="fr-FR"/>
            <a:t>Projets réalisés en Spécialités SISR</a:t>
          </a:r>
          <a:endParaRPr lang="en-US"/>
        </a:p>
      </dgm:t>
    </dgm:pt>
    <dgm:pt modelId="{9DEC5BCA-BDAC-462A-95EA-D119542E8031}" type="parTrans" cxnId="{57FC25A5-AE44-46C8-8BE4-13FB82626836}">
      <dgm:prSet/>
      <dgm:spPr/>
      <dgm:t>
        <a:bodyPr/>
        <a:lstStyle/>
        <a:p>
          <a:endParaRPr lang="en-US"/>
        </a:p>
      </dgm:t>
    </dgm:pt>
    <dgm:pt modelId="{1F5D4C2D-D1E7-43C9-B6F5-16CE15745C66}" type="sibTrans" cxnId="{57FC25A5-AE44-46C8-8BE4-13FB82626836}">
      <dgm:prSet/>
      <dgm:spPr/>
      <dgm:t>
        <a:bodyPr/>
        <a:lstStyle/>
        <a:p>
          <a:endParaRPr lang="en-US"/>
        </a:p>
      </dgm:t>
    </dgm:pt>
    <dgm:pt modelId="{925225AA-02AB-4F97-BD1D-9C44E327EDB2}" type="pres">
      <dgm:prSet presAssocID="{90FDD478-15A0-4481-85C3-D54B9C0042C7}" presName="linear" presStyleCnt="0">
        <dgm:presLayoutVars>
          <dgm:animLvl val="lvl"/>
          <dgm:resizeHandles val="exact"/>
        </dgm:presLayoutVars>
      </dgm:prSet>
      <dgm:spPr/>
    </dgm:pt>
    <dgm:pt modelId="{ADBCD026-F4EE-4AE2-B161-3F1151EA0684}" type="pres">
      <dgm:prSet presAssocID="{9635311B-EC28-450F-B2E6-058B40639D3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3E840F-7ABE-46F5-9424-C420AE78F2F6}" type="pres">
      <dgm:prSet presAssocID="{C4D319E4-426A-4F85-B22E-F91B106F897D}" presName="spacer" presStyleCnt="0"/>
      <dgm:spPr/>
    </dgm:pt>
    <dgm:pt modelId="{5B56EA91-DE9D-4ADD-86EC-2BE3BE74F9AB}" type="pres">
      <dgm:prSet presAssocID="{F0AB57E7-6B90-4959-80B9-2DE17215E00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6F48313-AF0C-4B92-B3CC-17A0CF835A69}" type="pres">
      <dgm:prSet presAssocID="{8A7A9FE3-BD76-48E5-8884-63519EAD5D25}" presName="spacer" presStyleCnt="0"/>
      <dgm:spPr/>
    </dgm:pt>
    <dgm:pt modelId="{004FA0B6-433D-40C5-A8A0-A69B576A4809}" type="pres">
      <dgm:prSet presAssocID="{0C1A0547-D6B8-4E92-A076-64D4BC6DB6A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AF15838-AE9E-4D16-83E6-A030C7BD7F05}" srcId="{90FDD478-15A0-4481-85C3-D54B9C0042C7}" destId="{9635311B-EC28-450F-B2E6-058B40639D36}" srcOrd="0" destOrd="0" parTransId="{13EA9D80-FE25-431F-BF14-12709968948B}" sibTransId="{C4D319E4-426A-4F85-B22E-F91B106F897D}"/>
    <dgm:cxn modelId="{AFB5FE3B-C0AD-4092-AD87-1C5BD461D33D}" type="presOf" srcId="{0C1A0547-D6B8-4E92-A076-64D4BC6DB6A4}" destId="{004FA0B6-433D-40C5-A8A0-A69B576A4809}" srcOrd="0" destOrd="0" presId="urn:microsoft.com/office/officeart/2005/8/layout/vList2"/>
    <dgm:cxn modelId="{627F986D-9D2D-46EE-B2BA-F116CCAF0691}" type="presOf" srcId="{9635311B-EC28-450F-B2E6-058B40639D36}" destId="{ADBCD026-F4EE-4AE2-B161-3F1151EA0684}" srcOrd="0" destOrd="0" presId="urn:microsoft.com/office/officeart/2005/8/layout/vList2"/>
    <dgm:cxn modelId="{57FC25A5-AE44-46C8-8BE4-13FB82626836}" srcId="{90FDD478-15A0-4481-85C3-D54B9C0042C7}" destId="{0C1A0547-D6B8-4E92-A076-64D4BC6DB6A4}" srcOrd="2" destOrd="0" parTransId="{9DEC5BCA-BDAC-462A-95EA-D119542E8031}" sibTransId="{1F5D4C2D-D1E7-43C9-B6F5-16CE15745C66}"/>
    <dgm:cxn modelId="{FC87CEAE-ACA2-4715-87EF-9370CA44DAF9}" type="presOf" srcId="{F0AB57E7-6B90-4959-80B9-2DE17215E009}" destId="{5B56EA91-DE9D-4ADD-86EC-2BE3BE74F9AB}" srcOrd="0" destOrd="0" presId="urn:microsoft.com/office/officeart/2005/8/layout/vList2"/>
    <dgm:cxn modelId="{9A6384B5-6DE8-4EDB-B509-0B32B86026DA}" type="presOf" srcId="{90FDD478-15A0-4481-85C3-D54B9C0042C7}" destId="{925225AA-02AB-4F97-BD1D-9C44E327EDB2}" srcOrd="0" destOrd="0" presId="urn:microsoft.com/office/officeart/2005/8/layout/vList2"/>
    <dgm:cxn modelId="{85FA9ED6-33E7-4701-BFF2-3845ED94FBB2}" srcId="{90FDD478-15A0-4481-85C3-D54B9C0042C7}" destId="{F0AB57E7-6B90-4959-80B9-2DE17215E009}" srcOrd="1" destOrd="0" parTransId="{8EBFF4C7-0CF3-4CEB-AADE-D816DFF9D0EE}" sibTransId="{8A7A9FE3-BD76-48E5-8884-63519EAD5D25}"/>
    <dgm:cxn modelId="{FB1E3E80-5431-4269-B96C-30ACB1AED2D1}" type="presParOf" srcId="{925225AA-02AB-4F97-BD1D-9C44E327EDB2}" destId="{ADBCD026-F4EE-4AE2-B161-3F1151EA0684}" srcOrd="0" destOrd="0" presId="urn:microsoft.com/office/officeart/2005/8/layout/vList2"/>
    <dgm:cxn modelId="{3C5EAB23-311A-401D-A040-80E5BA55004A}" type="presParOf" srcId="{925225AA-02AB-4F97-BD1D-9C44E327EDB2}" destId="{303E840F-7ABE-46F5-9424-C420AE78F2F6}" srcOrd="1" destOrd="0" presId="urn:microsoft.com/office/officeart/2005/8/layout/vList2"/>
    <dgm:cxn modelId="{87638581-D380-4398-887E-856003F4C2F9}" type="presParOf" srcId="{925225AA-02AB-4F97-BD1D-9C44E327EDB2}" destId="{5B56EA91-DE9D-4ADD-86EC-2BE3BE74F9AB}" srcOrd="2" destOrd="0" presId="urn:microsoft.com/office/officeart/2005/8/layout/vList2"/>
    <dgm:cxn modelId="{29EDE1AA-D78F-495A-94E8-98B3EA9279EE}" type="presParOf" srcId="{925225AA-02AB-4F97-BD1D-9C44E327EDB2}" destId="{36F48313-AF0C-4B92-B3CC-17A0CF835A69}" srcOrd="3" destOrd="0" presId="urn:microsoft.com/office/officeart/2005/8/layout/vList2"/>
    <dgm:cxn modelId="{2DD46708-0AB6-44D1-9483-D27D0087EE52}" type="presParOf" srcId="{925225AA-02AB-4F97-BD1D-9C44E327EDB2}" destId="{004FA0B6-433D-40C5-A8A0-A69B576A480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58E72E-95E0-4BAF-8BDE-8E4A795AC7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66D5FB1-E110-4498-AC7D-42647280EF9C}">
      <dgm:prSet/>
      <dgm:spPr/>
      <dgm:t>
        <a:bodyPr/>
        <a:lstStyle/>
        <a:p>
          <a:r>
            <a:rPr lang="fr-FR"/>
            <a:t>-Authentification avec l’utilisation de la table utilisateur et d’un formulaire html</a:t>
          </a:r>
          <a:endParaRPr lang="en-US"/>
        </a:p>
      </dgm:t>
    </dgm:pt>
    <dgm:pt modelId="{323C69B8-8F3F-4DD2-BF59-8AC120FCAFCB}" type="parTrans" cxnId="{9375F6C6-B017-4290-8A28-5CFB7430AEDD}">
      <dgm:prSet/>
      <dgm:spPr/>
      <dgm:t>
        <a:bodyPr/>
        <a:lstStyle/>
        <a:p>
          <a:endParaRPr lang="en-US"/>
        </a:p>
      </dgm:t>
    </dgm:pt>
    <dgm:pt modelId="{1DDD4E19-50B3-412E-9AA8-DD5F95612204}" type="sibTrans" cxnId="{9375F6C6-B017-4290-8A28-5CFB7430AEDD}">
      <dgm:prSet/>
      <dgm:spPr/>
      <dgm:t>
        <a:bodyPr/>
        <a:lstStyle/>
        <a:p>
          <a:endParaRPr lang="en-US"/>
        </a:p>
      </dgm:t>
    </dgm:pt>
    <dgm:pt modelId="{31E67B1B-F1FD-4B0D-9D96-24DA77AD2A04}">
      <dgm:prSet/>
      <dgm:spPr/>
      <dgm:t>
        <a:bodyPr/>
        <a:lstStyle/>
        <a:p>
          <a:r>
            <a:rPr lang="fr-FR"/>
            <a:t>-requête SQL en PHP pour afficher uniquement les messages dont l’utilisateur authentifié est le destinataire</a:t>
          </a:r>
          <a:endParaRPr lang="en-US"/>
        </a:p>
      </dgm:t>
    </dgm:pt>
    <dgm:pt modelId="{DB0F5001-EA27-416C-9F9E-6BDC8DC14F29}" type="parTrans" cxnId="{1F85ACDF-92F1-4BA3-8282-F4AD05241C0F}">
      <dgm:prSet/>
      <dgm:spPr/>
      <dgm:t>
        <a:bodyPr/>
        <a:lstStyle/>
        <a:p>
          <a:endParaRPr lang="en-US"/>
        </a:p>
      </dgm:t>
    </dgm:pt>
    <dgm:pt modelId="{F72A035D-AEF6-46BF-89A7-D0151F3E5335}" type="sibTrans" cxnId="{1F85ACDF-92F1-4BA3-8282-F4AD05241C0F}">
      <dgm:prSet/>
      <dgm:spPr/>
      <dgm:t>
        <a:bodyPr/>
        <a:lstStyle/>
        <a:p>
          <a:endParaRPr lang="en-US"/>
        </a:p>
      </dgm:t>
    </dgm:pt>
    <dgm:pt modelId="{F40CC26E-57C0-4561-9F6F-65B8061EF18C}">
      <dgm:prSet/>
      <dgm:spPr/>
      <dgm:t>
        <a:bodyPr/>
        <a:lstStyle/>
        <a:p>
          <a:r>
            <a:rPr lang="fr-FR"/>
            <a:t>-Fonction pour envoyer un message depuis l’interface web php en exécutant une requête sql</a:t>
          </a:r>
          <a:endParaRPr lang="en-US"/>
        </a:p>
      </dgm:t>
    </dgm:pt>
    <dgm:pt modelId="{B71A33D3-4998-45D4-8D93-8F8FCE8EEDAC}" type="parTrans" cxnId="{F623EA15-93A4-40D0-9F2E-CE55E5D58FBC}">
      <dgm:prSet/>
      <dgm:spPr/>
      <dgm:t>
        <a:bodyPr/>
        <a:lstStyle/>
        <a:p>
          <a:endParaRPr lang="en-US"/>
        </a:p>
      </dgm:t>
    </dgm:pt>
    <dgm:pt modelId="{34848132-BE8A-43CE-8E3B-F4071B391666}" type="sibTrans" cxnId="{F623EA15-93A4-40D0-9F2E-CE55E5D58FBC}">
      <dgm:prSet/>
      <dgm:spPr/>
      <dgm:t>
        <a:bodyPr/>
        <a:lstStyle/>
        <a:p>
          <a:endParaRPr lang="en-US"/>
        </a:p>
      </dgm:t>
    </dgm:pt>
    <dgm:pt modelId="{4390F1D3-F40C-4A77-93CD-80FDE514CFE0}" type="pres">
      <dgm:prSet presAssocID="{3558E72E-95E0-4BAF-8BDE-8E4A795AC71E}" presName="root" presStyleCnt="0">
        <dgm:presLayoutVars>
          <dgm:dir/>
          <dgm:resizeHandles val="exact"/>
        </dgm:presLayoutVars>
      </dgm:prSet>
      <dgm:spPr/>
    </dgm:pt>
    <dgm:pt modelId="{AF7F69A7-4E7E-4B83-B724-735B2B923ACB}" type="pres">
      <dgm:prSet presAssocID="{B66D5FB1-E110-4498-AC7D-42647280EF9C}" presName="compNode" presStyleCnt="0"/>
      <dgm:spPr/>
    </dgm:pt>
    <dgm:pt modelId="{BD303996-92BC-40F4-B016-2EF7638D8E13}" type="pres">
      <dgm:prSet presAssocID="{B66D5FB1-E110-4498-AC7D-42647280EF9C}" presName="bgRect" presStyleLbl="bgShp" presStyleIdx="0" presStyleCnt="3"/>
      <dgm:spPr/>
    </dgm:pt>
    <dgm:pt modelId="{AF08DA88-EE99-440B-AA69-FF5E3BA00809}" type="pres">
      <dgm:prSet presAssocID="{B66D5FB1-E110-4498-AC7D-42647280EF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éverrouiller"/>
        </a:ext>
      </dgm:extLst>
    </dgm:pt>
    <dgm:pt modelId="{CFA88A23-ECC8-4BD2-97DE-C42E49A5AE17}" type="pres">
      <dgm:prSet presAssocID="{B66D5FB1-E110-4498-AC7D-42647280EF9C}" presName="spaceRect" presStyleCnt="0"/>
      <dgm:spPr/>
    </dgm:pt>
    <dgm:pt modelId="{B83A09EE-3F21-4E1F-B0ED-66C42344FD0D}" type="pres">
      <dgm:prSet presAssocID="{B66D5FB1-E110-4498-AC7D-42647280EF9C}" presName="parTx" presStyleLbl="revTx" presStyleIdx="0" presStyleCnt="3">
        <dgm:presLayoutVars>
          <dgm:chMax val="0"/>
          <dgm:chPref val="0"/>
        </dgm:presLayoutVars>
      </dgm:prSet>
      <dgm:spPr/>
    </dgm:pt>
    <dgm:pt modelId="{B97EB952-6990-40CC-9D8F-146FC19635EA}" type="pres">
      <dgm:prSet presAssocID="{1DDD4E19-50B3-412E-9AA8-DD5F95612204}" presName="sibTrans" presStyleCnt="0"/>
      <dgm:spPr/>
    </dgm:pt>
    <dgm:pt modelId="{09A44C61-0C84-441B-8EF9-167AD1C86834}" type="pres">
      <dgm:prSet presAssocID="{31E67B1B-F1FD-4B0D-9D96-24DA77AD2A04}" presName="compNode" presStyleCnt="0"/>
      <dgm:spPr/>
    </dgm:pt>
    <dgm:pt modelId="{C0B62568-5DD2-4293-A956-64092591AD8D}" type="pres">
      <dgm:prSet presAssocID="{31E67B1B-F1FD-4B0D-9D96-24DA77AD2A04}" presName="bgRect" presStyleLbl="bgShp" presStyleIdx="1" presStyleCnt="3"/>
      <dgm:spPr/>
    </dgm:pt>
    <dgm:pt modelId="{4F2DFDC2-0BB7-4540-B878-273F933D2650}" type="pres">
      <dgm:prSet presAssocID="{31E67B1B-F1FD-4B0D-9D96-24DA77AD2A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1598A7FB-DF55-4BEB-85DC-5D10C81547D0}" type="pres">
      <dgm:prSet presAssocID="{31E67B1B-F1FD-4B0D-9D96-24DA77AD2A04}" presName="spaceRect" presStyleCnt="0"/>
      <dgm:spPr/>
    </dgm:pt>
    <dgm:pt modelId="{CDACC882-C72B-461F-B6B3-53387DA570D8}" type="pres">
      <dgm:prSet presAssocID="{31E67B1B-F1FD-4B0D-9D96-24DA77AD2A04}" presName="parTx" presStyleLbl="revTx" presStyleIdx="1" presStyleCnt="3">
        <dgm:presLayoutVars>
          <dgm:chMax val="0"/>
          <dgm:chPref val="0"/>
        </dgm:presLayoutVars>
      </dgm:prSet>
      <dgm:spPr/>
    </dgm:pt>
    <dgm:pt modelId="{A45EE059-797A-4394-9222-362CD3999F29}" type="pres">
      <dgm:prSet presAssocID="{F72A035D-AEF6-46BF-89A7-D0151F3E5335}" presName="sibTrans" presStyleCnt="0"/>
      <dgm:spPr/>
    </dgm:pt>
    <dgm:pt modelId="{7C985B9D-D6E4-46A9-9759-89ECF6B26680}" type="pres">
      <dgm:prSet presAssocID="{F40CC26E-57C0-4561-9F6F-65B8061EF18C}" presName="compNode" presStyleCnt="0"/>
      <dgm:spPr/>
    </dgm:pt>
    <dgm:pt modelId="{3C437F2F-0E10-4A01-BD36-73825D0DBC0F}" type="pres">
      <dgm:prSet presAssocID="{F40CC26E-57C0-4561-9F6F-65B8061EF18C}" presName="bgRect" presStyleLbl="bgShp" presStyleIdx="2" presStyleCnt="3"/>
      <dgm:spPr/>
    </dgm:pt>
    <dgm:pt modelId="{BB859E3B-3D50-47B0-A4B9-1865CD5731D8}" type="pres">
      <dgm:prSet presAssocID="{F40CC26E-57C0-4561-9F6F-65B8061EF1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F161047-F712-48BC-A607-5475420CB445}" type="pres">
      <dgm:prSet presAssocID="{F40CC26E-57C0-4561-9F6F-65B8061EF18C}" presName="spaceRect" presStyleCnt="0"/>
      <dgm:spPr/>
    </dgm:pt>
    <dgm:pt modelId="{750A56FC-FAF4-46DD-B6D8-2D785835FD60}" type="pres">
      <dgm:prSet presAssocID="{F40CC26E-57C0-4561-9F6F-65B8061EF18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623EA15-93A4-40D0-9F2E-CE55E5D58FBC}" srcId="{3558E72E-95E0-4BAF-8BDE-8E4A795AC71E}" destId="{F40CC26E-57C0-4561-9F6F-65B8061EF18C}" srcOrd="2" destOrd="0" parTransId="{B71A33D3-4998-45D4-8D93-8F8FCE8EEDAC}" sibTransId="{34848132-BE8A-43CE-8E3B-F4071B391666}"/>
    <dgm:cxn modelId="{2C162B65-59CB-440F-893D-43D626787C9A}" type="presOf" srcId="{3558E72E-95E0-4BAF-8BDE-8E4A795AC71E}" destId="{4390F1D3-F40C-4A77-93CD-80FDE514CFE0}" srcOrd="0" destOrd="0" presId="urn:microsoft.com/office/officeart/2018/2/layout/IconVerticalSolidList"/>
    <dgm:cxn modelId="{1FE7DD76-5B5F-4C51-9EB4-51C213523E4B}" type="presOf" srcId="{31E67B1B-F1FD-4B0D-9D96-24DA77AD2A04}" destId="{CDACC882-C72B-461F-B6B3-53387DA570D8}" srcOrd="0" destOrd="0" presId="urn:microsoft.com/office/officeart/2018/2/layout/IconVerticalSolidList"/>
    <dgm:cxn modelId="{9BEB2E89-A9FA-4E88-B1E2-07047EC71E91}" type="presOf" srcId="{F40CC26E-57C0-4561-9F6F-65B8061EF18C}" destId="{750A56FC-FAF4-46DD-B6D8-2D785835FD60}" srcOrd="0" destOrd="0" presId="urn:microsoft.com/office/officeart/2018/2/layout/IconVerticalSolidList"/>
    <dgm:cxn modelId="{9375F6C6-B017-4290-8A28-5CFB7430AEDD}" srcId="{3558E72E-95E0-4BAF-8BDE-8E4A795AC71E}" destId="{B66D5FB1-E110-4498-AC7D-42647280EF9C}" srcOrd="0" destOrd="0" parTransId="{323C69B8-8F3F-4DD2-BF59-8AC120FCAFCB}" sibTransId="{1DDD4E19-50B3-412E-9AA8-DD5F95612204}"/>
    <dgm:cxn modelId="{C7E794D6-4E6B-44CB-837B-6ED9AF00FE0D}" type="presOf" srcId="{B66D5FB1-E110-4498-AC7D-42647280EF9C}" destId="{B83A09EE-3F21-4E1F-B0ED-66C42344FD0D}" srcOrd="0" destOrd="0" presId="urn:microsoft.com/office/officeart/2018/2/layout/IconVerticalSolidList"/>
    <dgm:cxn modelId="{1F85ACDF-92F1-4BA3-8282-F4AD05241C0F}" srcId="{3558E72E-95E0-4BAF-8BDE-8E4A795AC71E}" destId="{31E67B1B-F1FD-4B0D-9D96-24DA77AD2A04}" srcOrd="1" destOrd="0" parTransId="{DB0F5001-EA27-416C-9F9E-6BDC8DC14F29}" sibTransId="{F72A035D-AEF6-46BF-89A7-D0151F3E5335}"/>
    <dgm:cxn modelId="{96744383-436F-4389-9C0C-B77B0ADE505E}" type="presParOf" srcId="{4390F1D3-F40C-4A77-93CD-80FDE514CFE0}" destId="{AF7F69A7-4E7E-4B83-B724-735B2B923ACB}" srcOrd="0" destOrd="0" presId="urn:microsoft.com/office/officeart/2018/2/layout/IconVerticalSolidList"/>
    <dgm:cxn modelId="{B8EF875B-0DBA-44DE-ACC3-A4F48DF3CCF1}" type="presParOf" srcId="{AF7F69A7-4E7E-4B83-B724-735B2B923ACB}" destId="{BD303996-92BC-40F4-B016-2EF7638D8E13}" srcOrd="0" destOrd="0" presId="urn:microsoft.com/office/officeart/2018/2/layout/IconVerticalSolidList"/>
    <dgm:cxn modelId="{A2D80F46-4570-4598-9F3A-1714A6FBF23B}" type="presParOf" srcId="{AF7F69A7-4E7E-4B83-B724-735B2B923ACB}" destId="{AF08DA88-EE99-440B-AA69-FF5E3BA00809}" srcOrd="1" destOrd="0" presId="urn:microsoft.com/office/officeart/2018/2/layout/IconVerticalSolidList"/>
    <dgm:cxn modelId="{12FCB7D8-4B0A-4846-8C83-D3DF162707FE}" type="presParOf" srcId="{AF7F69A7-4E7E-4B83-B724-735B2B923ACB}" destId="{CFA88A23-ECC8-4BD2-97DE-C42E49A5AE17}" srcOrd="2" destOrd="0" presId="urn:microsoft.com/office/officeart/2018/2/layout/IconVerticalSolidList"/>
    <dgm:cxn modelId="{C3BA8813-D479-4415-9243-6CDA898BF6DF}" type="presParOf" srcId="{AF7F69A7-4E7E-4B83-B724-735B2B923ACB}" destId="{B83A09EE-3F21-4E1F-B0ED-66C42344FD0D}" srcOrd="3" destOrd="0" presId="urn:microsoft.com/office/officeart/2018/2/layout/IconVerticalSolidList"/>
    <dgm:cxn modelId="{926B11A3-47DA-4CE1-9107-E3C3FBA06B68}" type="presParOf" srcId="{4390F1D3-F40C-4A77-93CD-80FDE514CFE0}" destId="{B97EB952-6990-40CC-9D8F-146FC19635EA}" srcOrd="1" destOrd="0" presId="urn:microsoft.com/office/officeart/2018/2/layout/IconVerticalSolidList"/>
    <dgm:cxn modelId="{9EE696AA-63DB-4A68-A6D8-693EFE013583}" type="presParOf" srcId="{4390F1D3-F40C-4A77-93CD-80FDE514CFE0}" destId="{09A44C61-0C84-441B-8EF9-167AD1C86834}" srcOrd="2" destOrd="0" presId="urn:microsoft.com/office/officeart/2018/2/layout/IconVerticalSolidList"/>
    <dgm:cxn modelId="{1A174A8F-55E7-4014-9276-74C7D0B76D7E}" type="presParOf" srcId="{09A44C61-0C84-441B-8EF9-167AD1C86834}" destId="{C0B62568-5DD2-4293-A956-64092591AD8D}" srcOrd="0" destOrd="0" presId="urn:microsoft.com/office/officeart/2018/2/layout/IconVerticalSolidList"/>
    <dgm:cxn modelId="{2966AC34-2E41-46E7-81A3-D443C0AB73FB}" type="presParOf" srcId="{09A44C61-0C84-441B-8EF9-167AD1C86834}" destId="{4F2DFDC2-0BB7-4540-B878-273F933D2650}" srcOrd="1" destOrd="0" presId="urn:microsoft.com/office/officeart/2018/2/layout/IconVerticalSolidList"/>
    <dgm:cxn modelId="{5D83739A-0A79-47C7-9B81-B0CCEFEEBEB8}" type="presParOf" srcId="{09A44C61-0C84-441B-8EF9-167AD1C86834}" destId="{1598A7FB-DF55-4BEB-85DC-5D10C81547D0}" srcOrd="2" destOrd="0" presId="urn:microsoft.com/office/officeart/2018/2/layout/IconVerticalSolidList"/>
    <dgm:cxn modelId="{CDBF89FA-6F30-4136-95C1-8452FD1B9C93}" type="presParOf" srcId="{09A44C61-0C84-441B-8EF9-167AD1C86834}" destId="{CDACC882-C72B-461F-B6B3-53387DA570D8}" srcOrd="3" destOrd="0" presId="urn:microsoft.com/office/officeart/2018/2/layout/IconVerticalSolidList"/>
    <dgm:cxn modelId="{A3721A2B-130D-4D63-97D0-2308F6AAC6CB}" type="presParOf" srcId="{4390F1D3-F40C-4A77-93CD-80FDE514CFE0}" destId="{A45EE059-797A-4394-9222-362CD3999F29}" srcOrd="3" destOrd="0" presId="urn:microsoft.com/office/officeart/2018/2/layout/IconVerticalSolidList"/>
    <dgm:cxn modelId="{C5731FB4-67EE-4ED6-B0CF-52C146F16DD9}" type="presParOf" srcId="{4390F1D3-F40C-4A77-93CD-80FDE514CFE0}" destId="{7C985B9D-D6E4-46A9-9759-89ECF6B26680}" srcOrd="4" destOrd="0" presId="urn:microsoft.com/office/officeart/2018/2/layout/IconVerticalSolidList"/>
    <dgm:cxn modelId="{DA0F5382-7B06-4120-8C75-A249F1571016}" type="presParOf" srcId="{7C985B9D-D6E4-46A9-9759-89ECF6B26680}" destId="{3C437F2F-0E10-4A01-BD36-73825D0DBC0F}" srcOrd="0" destOrd="0" presId="urn:microsoft.com/office/officeart/2018/2/layout/IconVerticalSolidList"/>
    <dgm:cxn modelId="{8E498D52-AD7C-4575-9E1B-63A1CBB076D0}" type="presParOf" srcId="{7C985B9D-D6E4-46A9-9759-89ECF6B26680}" destId="{BB859E3B-3D50-47B0-A4B9-1865CD5731D8}" srcOrd="1" destOrd="0" presId="urn:microsoft.com/office/officeart/2018/2/layout/IconVerticalSolidList"/>
    <dgm:cxn modelId="{DD717B6E-BAA4-4142-AA41-823AB354CB29}" type="presParOf" srcId="{7C985B9D-D6E4-46A9-9759-89ECF6B26680}" destId="{AF161047-F712-48BC-A607-5475420CB445}" srcOrd="2" destOrd="0" presId="urn:microsoft.com/office/officeart/2018/2/layout/IconVerticalSolidList"/>
    <dgm:cxn modelId="{4EFC71E1-5A82-4A73-AF30-32073CE97B1A}" type="presParOf" srcId="{7C985B9D-D6E4-46A9-9759-89ECF6B26680}" destId="{750A56FC-FAF4-46DD-B6D8-2D785835FD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633BB-2664-4753-9988-455246D08B17}">
      <dsp:nvSpPr>
        <dsp:cNvPr id="0" name=""/>
        <dsp:cNvSpPr/>
      </dsp:nvSpPr>
      <dsp:spPr>
        <a:xfrm>
          <a:off x="0" y="72297"/>
          <a:ext cx="5641974" cy="11272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Parcours Scolaire</a:t>
          </a:r>
          <a:endParaRPr lang="en-US" sz="3100" kern="1200" dirty="0"/>
        </a:p>
      </dsp:txBody>
      <dsp:txXfrm>
        <a:off x="55026" y="127323"/>
        <a:ext cx="5531922" cy="1017151"/>
      </dsp:txXfrm>
    </dsp:sp>
    <dsp:sp modelId="{480FF3CA-0E57-408F-8AF4-A4D68106EBC9}">
      <dsp:nvSpPr>
        <dsp:cNvPr id="0" name=""/>
        <dsp:cNvSpPr/>
      </dsp:nvSpPr>
      <dsp:spPr>
        <a:xfrm>
          <a:off x="0" y="1288781"/>
          <a:ext cx="5641974" cy="1127203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Projets réalisés au cours de la formation</a:t>
          </a:r>
          <a:endParaRPr lang="en-US" sz="3100" kern="1200" dirty="0"/>
        </a:p>
      </dsp:txBody>
      <dsp:txXfrm>
        <a:off x="55026" y="1343807"/>
        <a:ext cx="5531922" cy="1017151"/>
      </dsp:txXfrm>
    </dsp:sp>
    <dsp:sp modelId="{A93EE823-5128-4853-98DD-6EB6FE300E32}">
      <dsp:nvSpPr>
        <dsp:cNvPr id="0" name=""/>
        <dsp:cNvSpPr/>
      </dsp:nvSpPr>
      <dsp:spPr>
        <a:xfrm>
          <a:off x="0" y="2505264"/>
          <a:ext cx="5641974" cy="1127203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Stages réalisés au cours de la formation</a:t>
          </a:r>
          <a:endParaRPr lang="en-US" sz="3100" kern="1200" dirty="0"/>
        </a:p>
      </dsp:txBody>
      <dsp:txXfrm>
        <a:off x="55026" y="2560290"/>
        <a:ext cx="5531922" cy="1017151"/>
      </dsp:txXfrm>
    </dsp:sp>
    <dsp:sp modelId="{21638CD4-937E-4B5A-AD5D-9F4C1817DC56}">
      <dsp:nvSpPr>
        <dsp:cNvPr id="0" name=""/>
        <dsp:cNvSpPr/>
      </dsp:nvSpPr>
      <dsp:spPr>
        <a:xfrm>
          <a:off x="0" y="3721748"/>
          <a:ext cx="5641974" cy="1127203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Projets post BTS</a:t>
          </a:r>
          <a:endParaRPr lang="en-US" sz="3100" kern="1200" dirty="0"/>
        </a:p>
      </dsp:txBody>
      <dsp:txXfrm>
        <a:off x="55026" y="3776774"/>
        <a:ext cx="5531922" cy="10171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CD026-F4EE-4AE2-B161-3F1151EA0684}">
      <dsp:nvSpPr>
        <dsp:cNvPr id="0" name=""/>
        <dsp:cNvSpPr/>
      </dsp:nvSpPr>
      <dsp:spPr>
        <a:xfrm>
          <a:off x="0" y="54655"/>
          <a:ext cx="5641974" cy="1523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/>
            <a:t>Projets réalisés en SLAM dans la partie commune</a:t>
          </a:r>
          <a:endParaRPr lang="en-US" sz="4200" kern="1200"/>
        </a:p>
      </dsp:txBody>
      <dsp:txXfrm>
        <a:off x="74363" y="129018"/>
        <a:ext cx="5493248" cy="1374614"/>
      </dsp:txXfrm>
    </dsp:sp>
    <dsp:sp modelId="{5B56EA91-DE9D-4ADD-86EC-2BE3BE74F9AB}">
      <dsp:nvSpPr>
        <dsp:cNvPr id="0" name=""/>
        <dsp:cNvSpPr/>
      </dsp:nvSpPr>
      <dsp:spPr>
        <a:xfrm>
          <a:off x="0" y="1698955"/>
          <a:ext cx="5641974" cy="1523340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/>
            <a:t>Projets réalisés en SISR dans la partie commune</a:t>
          </a:r>
          <a:endParaRPr lang="en-US" sz="4200" kern="1200"/>
        </a:p>
      </dsp:txBody>
      <dsp:txXfrm>
        <a:off x="74363" y="1773318"/>
        <a:ext cx="5493248" cy="1374614"/>
      </dsp:txXfrm>
    </dsp:sp>
    <dsp:sp modelId="{004FA0B6-433D-40C5-A8A0-A69B576A4809}">
      <dsp:nvSpPr>
        <dsp:cNvPr id="0" name=""/>
        <dsp:cNvSpPr/>
      </dsp:nvSpPr>
      <dsp:spPr>
        <a:xfrm>
          <a:off x="0" y="3343255"/>
          <a:ext cx="5641974" cy="152334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/>
            <a:t>Projets réalisés en Spécialités SISR</a:t>
          </a:r>
          <a:endParaRPr lang="en-US" sz="4200" kern="1200"/>
        </a:p>
      </dsp:txBody>
      <dsp:txXfrm>
        <a:off x="74363" y="3417618"/>
        <a:ext cx="5493248" cy="13746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03996-92BC-40F4-B016-2EF7638D8E13}">
      <dsp:nvSpPr>
        <dsp:cNvPr id="0" name=""/>
        <dsp:cNvSpPr/>
      </dsp:nvSpPr>
      <dsp:spPr>
        <a:xfrm>
          <a:off x="0" y="491"/>
          <a:ext cx="9720262" cy="11490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8DA88-EE99-440B-AA69-FF5E3BA00809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A09EE-3F21-4E1F-B0ED-66C42344FD0D}">
      <dsp:nvSpPr>
        <dsp:cNvPr id="0" name=""/>
        <dsp:cNvSpPr/>
      </dsp:nvSpPr>
      <dsp:spPr>
        <a:xfrm>
          <a:off x="1327175" y="491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-Authentification avec l’utilisation de la table utilisateur et d’un formulaire html</a:t>
          </a:r>
          <a:endParaRPr lang="en-US" sz="2500" kern="1200"/>
        </a:p>
      </dsp:txBody>
      <dsp:txXfrm>
        <a:off x="1327175" y="491"/>
        <a:ext cx="8393086" cy="1149069"/>
      </dsp:txXfrm>
    </dsp:sp>
    <dsp:sp modelId="{C0B62568-5DD2-4293-A956-64092591AD8D}">
      <dsp:nvSpPr>
        <dsp:cNvPr id="0" name=""/>
        <dsp:cNvSpPr/>
      </dsp:nvSpPr>
      <dsp:spPr>
        <a:xfrm>
          <a:off x="0" y="1436827"/>
          <a:ext cx="9720262" cy="1149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DFDC2-0BB7-4540-B878-273F933D2650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CC882-C72B-461F-B6B3-53387DA570D8}">
      <dsp:nvSpPr>
        <dsp:cNvPr id="0" name=""/>
        <dsp:cNvSpPr/>
      </dsp:nvSpPr>
      <dsp:spPr>
        <a:xfrm>
          <a:off x="1327175" y="1436827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-requête SQL en PHP pour afficher uniquement les messages dont l’utilisateur authentifié est le destinataire</a:t>
          </a:r>
          <a:endParaRPr lang="en-US" sz="2500" kern="1200"/>
        </a:p>
      </dsp:txBody>
      <dsp:txXfrm>
        <a:off x="1327175" y="1436827"/>
        <a:ext cx="8393086" cy="1149069"/>
      </dsp:txXfrm>
    </dsp:sp>
    <dsp:sp modelId="{3C437F2F-0E10-4A01-BD36-73825D0DBC0F}">
      <dsp:nvSpPr>
        <dsp:cNvPr id="0" name=""/>
        <dsp:cNvSpPr/>
      </dsp:nvSpPr>
      <dsp:spPr>
        <a:xfrm>
          <a:off x="0" y="2873164"/>
          <a:ext cx="9720262" cy="11490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59E3B-3D50-47B0-A4B9-1865CD5731D8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A56FC-FAF4-46DD-B6D8-2D785835FD60}">
      <dsp:nvSpPr>
        <dsp:cNvPr id="0" name=""/>
        <dsp:cNvSpPr/>
      </dsp:nvSpPr>
      <dsp:spPr>
        <a:xfrm>
          <a:off x="1327175" y="2873164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-Fonction pour envoyer un message depuis l’interface web php en exécutant une requête sql</a:t>
          </a:r>
          <a:endParaRPr lang="en-US" sz="2500" kern="1200"/>
        </a:p>
      </dsp:txBody>
      <dsp:txXfrm>
        <a:off x="1327175" y="2873164"/>
        <a:ext cx="8393086" cy="1149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12AFD-A509-4974-9DD6-8F118243BA96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0C2CE-181C-47ED-AFFE-4669FD3D02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26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21A1B98-B46A-45D3-A01A-E19DB661D904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34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1B98-B46A-45D3-A01A-E19DB661D904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7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1B98-B46A-45D3-A01A-E19DB661D904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43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1B98-B46A-45D3-A01A-E19DB661D904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69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1B98-B46A-45D3-A01A-E19DB661D904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31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1B98-B46A-45D3-A01A-E19DB661D904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22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1B98-B46A-45D3-A01A-E19DB661D904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63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1B98-B46A-45D3-A01A-E19DB661D904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00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1B98-B46A-45D3-A01A-E19DB661D904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50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1B98-B46A-45D3-A01A-E19DB661D904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71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1B98-B46A-45D3-A01A-E19DB661D904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7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21A1B98-B46A-45D3-A01A-E19DB661D904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09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06C0D1-504B-AA8A-4253-17109EA35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034857"/>
          </a:xfrm>
        </p:spPr>
        <p:txBody>
          <a:bodyPr anchor="b">
            <a:normAutofit/>
          </a:bodyPr>
          <a:lstStyle/>
          <a:p>
            <a:r>
              <a:rPr lang="fr-FR" sz="4400">
                <a:solidFill>
                  <a:srgbClr val="FFFFFF"/>
                </a:solidFill>
              </a:rPr>
              <a:t>Introduction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Livres">
            <a:extLst>
              <a:ext uri="{FF2B5EF4-FFF2-40B4-BE49-F238E27FC236}">
                <a16:creationId xmlns:a16="http://schemas.microsoft.com/office/drawing/2014/main" id="{258B5206-6855-0B1C-F1EF-4229B8C05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1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1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52" name="Straight Connector 43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EB50DB57-6CC5-B231-2FB0-52BDBABF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Projet specialite sisr n°2 GSB</a:t>
            </a:r>
          </a:p>
        </p:txBody>
      </p:sp>
      <p:pic>
        <p:nvPicPr>
          <p:cNvPr id="5" name="Espace réservé du contenu 4" descr="Une image contenant Police, Graphique, logo, graphisme&#10;&#10;Le contenu généré par l’IA peut être incorrect.">
            <a:extLst>
              <a:ext uri="{FF2B5EF4-FFF2-40B4-BE49-F238E27FC236}">
                <a16:creationId xmlns:a16="http://schemas.microsoft.com/office/drawing/2014/main" id="{2D4EC628-20EF-9404-8D2D-86D5C4F51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 r="3" b="16214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6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19EBAE-785B-4B2D-BA8F-FCD45FBC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>
                <a:solidFill>
                  <a:srgbClr val="FFFFFF"/>
                </a:solidFill>
              </a:rPr>
              <a:t>les stages réalisés au</a:t>
            </a:r>
            <a:br>
              <a:rPr lang="en-US" sz="4800" spc="200">
                <a:solidFill>
                  <a:srgbClr val="FFFFFF"/>
                </a:solidFill>
              </a:rPr>
            </a:br>
            <a:r>
              <a:rPr lang="en-US" sz="4800" spc="200">
                <a:solidFill>
                  <a:srgbClr val="FFFFFF"/>
                </a:solidFill>
              </a:rPr>
              <a:t>cours de la formation</a:t>
            </a:r>
            <a:br>
              <a:rPr lang="en-US" sz="4800" spc="200">
                <a:solidFill>
                  <a:srgbClr val="FFFFFF"/>
                </a:solidFill>
              </a:rPr>
            </a:br>
            <a:endParaRPr lang="en-US" sz="4800" spc="200">
              <a:solidFill>
                <a:srgbClr val="FFFFFF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A07ADD-C314-14FE-3691-626123950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 de premiere année: resintel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 descr="Une image contenant Police, text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6862DD60-7B08-E720-7A3E-C01F7B4AB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1" b="1534"/>
          <a:stretch/>
        </p:blipFill>
        <p:spPr>
          <a:xfrm>
            <a:off x="6096000" y="2446384"/>
            <a:ext cx="5459470" cy="196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7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2F63790-02BE-4D55-ABCA-10CAD6091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2A062D-ADF2-C5A3-2484-D90CD109D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11" y="648182"/>
            <a:ext cx="5370974" cy="35810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Stage de deuxième année: m.D.P VIDEO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25F28BA-1F8F-4067-9CFA-0DBF0C7AF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9085" y="4343196"/>
            <a:ext cx="5029200" cy="0"/>
          </a:xfrm>
          <a:prstGeom prst="line">
            <a:avLst/>
          </a:prstGeom>
          <a:ln w="19050">
            <a:solidFill>
              <a:srgbClr val="03F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 descr="Une image contenant texte, Graphique, graphisme, cercle&#10;&#10;Le contenu généré par l’IA peut être incorrect.">
            <a:extLst>
              <a:ext uri="{FF2B5EF4-FFF2-40B4-BE49-F238E27FC236}">
                <a16:creationId xmlns:a16="http://schemas.microsoft.com/office/drawing/2014/main" id="{AF19FBD4-3B4E-0306-E8A3-A8CA70D4F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1" r="6422" b="-1"/>
          <a:stretch/>
        </p:blipFill>
        <p:spPr>
          <a:xfrm>
            <a:off x="6615118" y="975"/>
            <a:ext cx="5576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7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Personne écrivant sur un bloc-notes">
            <a:extLst>
              <a:ext uri="{FF2B5EF4-FFF2-40B4-BE49-F238E27FC236}">
                <a16:creationId xmlns:a16="http://schemas.microsoft.com/office/drawing/2014/main" id="{94A4BFBD-D1AC-111B-1270-5C2099A7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04" t="22321" r="-1" b="103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C1CA635-2D9C-4E3E-820F-5FE35AC14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rgbClr val="48605A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A1D0BC-5732-7E13-CBDE-3A187FC7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MES PROJETS POST BTS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E62FBC-456F-48AE-91ED-3956405D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34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DF0AB4-8B81-A972-67B0-359B5AF4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 dirty="0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1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17CD4F-D66C-E3E4-E7CD-46674EF5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663BBB7-B95F-7816-417B-4BDE8D393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667338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740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9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Voie lactée sur route de montagne">
            <a:extLst>
              <a:ext uri="{FF2B5EF4-FFF2-40B4-BE49-F238E27FC236}">
                <a16:creationId xmlns:a16="http://schemas.microsoft.com/office/drawing/2014/main" id="{F4598BCC-EC38-8325-FC26-074EB698CB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722" r="9091" b="4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C1CA635-2D9C-4E3E-820F-5FE35AC14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8F60B6-2FB9-7C17-AE46-F6530771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 PARCOURS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E62FBC-456F-48AE-91ED-3956405D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7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151B0B-60A1-4EC2-C685-89FD36E7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Les projets réalisés au cours de la formations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3397487-A5D2-0228-A86F-23E3A544C5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373858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311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9A3FD3A-4B27-4028-BA57-0810F205B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461F8B-A17E-4AE4-92BC-BA2E49E1A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8BA419-B5B2-4498-E05A-32C6235F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185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 dirty="0">
                <a:solidFill>
                  <a:srgbClr val="FFFFFF"/>
                </a:solidFill>
              </a:rPr>
              <a:t>PROJET Slam </a:t>
            </a:r>
            <a:r>
              <a:rPr lang="en-US" sz="4400" spc="200" dirty="0" err="1">
                <a:solidFill>
                  <a:srgbClr val="FFFFFF"/>
                </a:solidFill>
              </a:rPr>
              <a:t>commun</a:t>
            </a:r>
            <a:r>
              <a:rPr lang="en-US" sz="4400" spc="200" dirty="0">
                <a:solidFill>
                  <a:srgbClr val="FFFFFF"/>
                </a:solidFill>
              </a:rPr>
              <a:t> n°1 </a:t>
            </a:r>
            <a:r>
              <a:rPr lang="en-US" sz="4400" spc="200" dirty="0" err="1">
                <a:solidFill>
                  <a:srgbClr val="FFFFFF"/>
                </a:solidFill>
              </a:rPr>
              <a:t>pergabri</a:t>
            </a:r>
            <a:r>
              <a:rPr lang="en-US" sz="4400" spc="200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450F13-FCAB-474F-93BB-704690139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 descr="Une image contenant capture d’écran, symbole, Bleu électrique, Graphique&#10;&#10;Le contenu généré par l’IA peut être incorrect.">
            <a:extLst>
              <a:ext uri="{FF2B5EF4-FFF2-40B4-BE49-F238E27FC236}">
                <a16:creationId xmlns:a16="http://schemas.microsoft.com/office/drawing/2014/main" id="{212F5534-CAC0-E76A-DBA2-733E4112C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4" r="26563" b="-3"/>
          <a:stretch/>
        </p:blipFill>
        <p:spPr>
          <a:xfrm>
            <a:off x="8075689" y="999170"/>
            <a:ext cx="3659111" cy="435686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E7859C-56C8-49DC-ABF5-6C538427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5130" y="1963779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space réservé du contenu 10" descr="Une image contenant Graphique, orange, rouge, conception&#10;&#10;Le contenu généré par l’IA peut être incorrect.">
            <a:extLst>
              <a:ext uri="{FF2B5EF4-FFF2-40B4-BE49-F238E27FC236}">
                <a16:creationId xmlns:a16="http://schemas.microsoft.com/office/drawing/2014/main" id="{47004EBF-9BA8-D5B8-59EF-C252CDE88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8" r="7205" b="-5"/>
          <a:stretch/>
        </p:blipFill>
        <p:spPr>
          <a:xfrm>
            <a:off x="4116312" y="1112048"/>
            <a:ext cx="3644400" cy="434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6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3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3FD3A-4B27-4028-BA57-0810F205B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461F8B-A17E-4AE4-92BC-BA2E49E1A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925105-DA60-9586-3E16-3C714C4C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185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>
                <a:solidFill>
                  <a:srgbClr val="FFFFFF"/>
                </a:solidFill>
              </a:rPr>
              <a:t>PROjet slam commun n°2 basketclub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450F13-FCAB-474F-93BB-704690139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Une image contenant boisson gazeuse, cercle, Graphique, logo&#10;&#10;Le contenu généré par l’IA peut être incorrect.">
            <a:extLst>
              <a:ext uri="{FF2B5EF4-FFF2-40B4-BE49-F238E27FC236}">
                <a16:creationId xmlns:a16="http://schemas.microsoft.com/office/drawing/2014/main" id="{C787A9B0-A408-867D-6996-7772B9D5A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7" r="27411" b="1"/>
          <a:stretch/>
        </p:blipFill>
        <p:spPr>
          <a:xfrm>
            <a:off x="8383569" y="907279"/>
            <a:ext cx="3659111" cy="4356827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E7859C-56C8-49DC-ABF5-6C538427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5130" y="1963779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 descr="Une image contenant logo, symbole, Marque, Police&#10;&#10;Le contenu généré par l’IA peut être incorrect.">
            <a:extLst>
              <a:ext uri="{FF2B5EF4-FFF2-40B4-BE49-F238E27FC236}">
                <a16:creationId xmlns:a16="http://schemas.microsoft.com/office/drawing/2014/main" id="{698FBBA7-DFA8-0815-5B86-FE81C8978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1" r="6935"/>
          <a:stretch/>
        </p:blipFill>
        <p:spPr>
          <a:xfrm>
            <a:off x="4096871" y="1380876"/>
            <a:ext cx="3635514" cy="434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5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D7C1CB-91CF-2580-3D62-44FB4220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fr-FR" dirty="0"/>
              <a:t>Projet slam commun n°3: messagerie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5808E20-C573-4704-FABB-10D60D07E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85618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68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56B93F-0551-8B36-4D51-EA931A0A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96" y="977900"/>
            <a:ext cx="6539558" cy="33277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spc="200" dirty="0"/>
              <a:t>PROJET </a:t>
            </a:r>
            <a:r>
              <a:rPr lang="en-US" sz="5400" spc="200" dirty="0" err="1"/>
              <a:t>sisr</a:t>
            </a:r>
            <a:r>
              <a:rPr lang="en-US" sz="5400" spc="200" dirty="0"/>
              <a:t> </a:t>
            </a:r>
            <a:r>
              <a:rPr lang="en-US" sz="5400" spc="200" dirty="0" err="1"/>
              <a:t>commun</a:t>
            </a:r>
            <a:r>
              <a:rPr lang="en-US" sz="5400" spc="200" dirty="0"/>
              <a:t> n°1</a:t>
            </a:r>
            <a:br>
              <a:rPr lang="en-US" sz="5400" spc="200" dirty="0"/>
            </a:br>
            <a:r>
              <a:rPr lang="en-US" sz="5400" spc="200" dirty="0"/>
              <a:t>spoon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5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8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9E9E3A5-F4E8-47A7-BB85-6CF927184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80D974B-B1F0-4DE6-B6B2-A9E28BB37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236DA4-389C-52D7-B3CD-0EB3A723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9424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Projet specialite sisr n°1 spoon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85A41E9-862B-4839-AD43-1EEC52D9A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66040" y="4708047"/>
            <a:ext cx="32004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864458F-50AB-C172-C063-D908E4271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" r="238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6BF152E-4264-44E5-8051-EB082542AF85}">
  <we:reference id="wa200005566" version="3.0.0.2" store="fr-F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555</TotalTime>
  <Words>171</Words>
  <Application>Microsoft Office PowerPoint</Application>
  <PresentationFormat>Grand écran</PresentationFormat>
  <Paragraphs>25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Aptos</vt:lpstr>
      <vt:lpstr>Tw Cen MT</vt:lpstr>
      <vt:lpstr>Tw Cen MT Condensed</vt:lpstr>
      <vt:lpstr>Wingdings 3</vt:lpstr>
      <vt:lpstr>Intégral</vt:lpstr>
      <vt:lpstr>Introduction</vt:lpstr>
      <vt:lpstr>SOMMAIRE</vt:lpstr>
      <vt:lpstr>Mon PARCOURS</vt:lpstr>
      <vt:lpstr>Les projets réalisés au cours de la formations</vt:lpstr>
      <vt:lpstr>PROJET Slam commun n°1 pergabri </vt:lpstr>
      <vt:lpstr>PROjet slam commun n°2 basketclub</vt:lpstr>
      <vt:lpstr>Projet slam commun n°3: messagerie</vt:lpstr>
      <vt:lpstr>PROJET sisr commun n°1 spoon</vt:lpstr>
      <vt:lpstr>Projet specialite sisr n°1 spoon</vt:lpstr>
      <vt:lpstr>Projet specialite sisr n°2 GSB</vt:lpstr>
      <vt:lpstr>les stages réalisés au cours de la formation </vt:lpstr>
      <vt:lpstr>Stage de premiere année: resintel</vt:lpstr>
      <vt:lpstr>Stage de deuxième année: m.D.P VIDEO</vt:lpstr>
      <vt:lpstr>MES PROJETS POST BTS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Matheo Grosmann</dc:creator>
  <cp:lastModifiedBy>Matheo Grosmann</cp:lastModifiedBy>
  <cp:revision>13</cp:revision>
  <dcterms:created xsi:type="dcterms:W3CDTF">2024-11-03T10:30:13Z</dcterms:created>
  <dcterms:modified xsi:type="dcterms:W3CDTF">2025-05-05T18:35:36Z</dcterms:modified>
</cp:coreProperties>
</file>