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21A1B98-B46A-45D3-A01A-E19DB661D904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34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7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43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69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1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2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63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00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50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71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7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21A1B98-B46A-45D3-A01A-E19DB661D904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09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70784CE-9DD4-4C2D-88B9-D219730A4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06C0D1-504B-AA8A-4253-17109EA35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4" y="640080"/>
            <a:ext cx="6293689" cy="3652405"/>
          </a:xfrm>
        </p:spPr>
        <p:txBody>
          <a:bodyPr anchor="b">
            <a:normAutofit/>
          </a:bodyPr>
          <a:lstStyle/>
          <a:p>
            <a:pPr algn="l"/>
            <a:r>
              <a:rPr lang="fr-FR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pic>
        <p:nvPicPr>
          <p:cNvPr id="26" name="Graphic 25" descr="Livres">
            <a:extLst>
              <a:ext uri="{FF2B5EF4-FFF2-40B4-BE49-F238E27FC236}">
                <a16:creationId xmlns:a16="http://schemas.microsoft.com/office/drawing/2014/main" id="{258B5206-6855-0B1C-F1EF-4229B8C05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cxnSp>
        <p:nvCxnSpPr>
          <p:cNvPr id="36" name="Straight Connector 30">
            <a:extLst>
              <a:ext uri="{FF2B5EF4-FFF2-40B4-BE49-F238E27FC236}">
                <a16:creationId xmlns:a16="http://schemas.microsoft.com/office/drawing/2014/main" id="{640A410A-1838-4131-95A6-2BE4F8D41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31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Voie lactée sur route de montagne">
            <a:extLst>
              <a:ext uri="{FF2B5EF4-FFF2-40B4-BE49-F238E27FC236}">
                <a16:creationId xmlns:a16="http://schemas.microsoft.com/office/drawing/2014/main" id="{F4598BCC-EC38-8325-FC26-074EB698CB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9977" r="-1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F8F60B6-2FB9-7C17-AE46-F6530771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 PARCOURS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762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C5561A-F275-29DF-E9B1-BE87B2629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Mon stage  de </a:t>
            </a:r>
            <a:b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44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Deuxieme</a:t>
            </a:r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année</a:t>
            </a:r>
            <a:endParaRPr lang="en-US" sz="44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Une image contenant texte, Graphique, graphisme, cercle&#10;&#10;Description générée automatiquement">
            <a:extLst>
              <a:ext uri="{FF2B5EF4-FFF2-40B4-BE49-F238E27FC236}">
                <a16:creationId xmlns:a16="http://schemas.microsoft.com/office/drawing/2014/main" id="{F7BC1C9A-78AC-8B9D-7A25-691435A4A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785" y="640080"/>
            <a:ext cx="4239899" cy="5578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811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74A22-3B2F-943D-908E-C508470D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8B5750-98F1-2FA7-1C90-26FA9AF5F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8" name="Picture 4" descr="TrueNAS Plugins - Unified Storage Platform - NAS storage">
            <a:extLst>
              <a:ext uri="{FF2B5EF4-FFF2-40B4-BE49-F238E27FC236}">
                <a16:creationId xmlns:a16="http://schemas.microsoft.com/office/drawing/2014/main" id="{688095F1-8491-3B2D-7034-0A36E44C8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11430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44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 descr="TrueNAS Virtual Machine Configuration: Step-by-Step Tips - Virtualization  Howto">
            <a:extLst>
              <a:ext uri="{FF2B5EF4-FFF2-40B4-BE49-F238E27FC236}">
                <a16:creationId xmlns:a16="http://schemas.microsoft.com/office/drawing/2014/main" id="{DE5B612C-3D48-CF16-8AE3-12DB72344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10" descr="TrueNAS Virtual Machine Configuration: Step-by-Step Tips - Virtualization  Howto">
            <a:extLst>
              <a:ext uri="{FF2B5EF4-FFF2-40B4-BE49-F238E27FC236}">
                <a16:creationId xmlns:a16="http://schemas.microsoft.com/office/drawing/2014/main" id="{72CD178F-1016-8499-2857-B74BD8DB7A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7" name="Espace réservé du contenu 26" descr="Une image contenant capture d’écran, texte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26B14663-9703-833D-BBCB-A7BED2AEC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1251" y="438411"/>
            <a:ext cx="7883342" cy="59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24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ogo Proxmox Magnet">
            <a:extLst>
              <a:ext uri="{FF2B5EF4-FFF2-40B4-BE49-F238E27FC236}">
                <a16:creationId xmlns:a16="http://schemas.microsoft.com/office/drawing/2014/main" id="{DD6F4B34-0460-165C-5677-4CEB0DC8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7729" y="734683"/>
            <a:ext cx="5455921" cy="513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52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rsonne écrivant sur un bloc-notes">
            <a:extLst>
              <a:ext uri="{FF2B5EF4-FFF2-40B4-BE49-F238E27FC236}">
                <a16:creationId xmlns:a16="http://schemas.microsoft.com/office/drawing/2014/main" id="{94A4BFBD-D1AC-111B-1270-5C2099A792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3177" b="158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A1D0BC-5732-7E13-CBDE-3A187FC7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325" y="1190195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MoN</a:t>
            </a:r>
            <a:r>
              <a:rPr lang="en-US" sz="5400" dirty="0">
                <a:solidFill>
                  <a:srgbClr val="FFFFFF"/>
                </a:solidFill>
              </a:rPr>
              <a:t> PROJET POST-BTS</a:t>
            </a:r>
          </a:p>
        </p:txBody>
      </p:sp>
    </p:spTree>
    <p:extLst>
      <p:ext uri="{BB962C8B-B14F-4D97-AF65-F5344CB8AC3E}">
        <p14:creationId xmlns:p14="http://schemas.microsoft.com/office/powerpoint/2010/main" val="2092349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DF0AB4-8B81-A972-67B0-359B5AF4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12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  <wetp:taskpane dockstate="right" visibility="0" width="438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E6BF152E-4264-44E5-8051-EB082542AF85}">
  <we:reference id="wa200005566" version="3.0.0.2" store="fr-F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CCCA992-EB9B-42F7-ADEE-DB65A848928B}">
  <we:reference id="wa200005669" version="2.0.0.0" store="fr-FR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508</TotalTime>
  <Words>15</Words>
  <Application>Microsoft Office PowerPoint</Application>
  <PresentationFormat>Grand écran</PresentationFormat>
  <Paragraphs>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Intégral</vt:lpstr>
      <vt:lpstr>Introduction</vt:lpstr>
      <vt:lpstr>Mon PARCOURS</vt:lpstr>
      <vt:lpstr> Mon stage  de   Deuxieme année</vt:lpstr>
      <vt:lpstr>Présentation PowerPoint</vt:lpstr>
      <vt:lpstr>Présentation PowerPoint</vt:lpstr>
      <vt:lpstr>Présentation PowerPoint</vt:lpstr>
      <vt:lpstr>MoN PROJET POST-BTS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Matheo Grosmann</dc:creator>
  <cp:lastModifiedBy>Matheo Grosmann</cp:lastModifiedBy>
  <cp:revision>9</cp:revision>
  <dcterms:created xsi:type="dcterms:W3CDTF">2024-11-03T10:30:13Z</dcterms:created>
  <dcterms:modified xsi:type="dcterms:W3CDTF">2025-04-03T18:33:17Z</dcterms:modified>
</cp:coreProperties>
</file>