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EC1552-8266-C646-8C65-C801BC5FC280}" v="35" dt="2020-02-28T16:59:24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74" d="100"/>
          <a:sy n="74" d="100"/>
        </p:scale>
        <p:origin x="1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6B98EB-AEFA-4302-A028-A16740CB162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47E67E-0E1C-4ECC-9034-73D96FEBECDC}">
      <dgm:prSet phldrT="[Text]"/>
      <dgm:spPr/>
      <dgm:t>
        <a:bodyPr/>
        <a:lstStyle/>
        <a:p>
          <a:r>
            <a:rPr lang="en-US" dirty="0">
              <a:latin typeface="Adobe Arabic" panose="02040503050201020203" pitchFamily="18" charset="-78"/>
              <a:cs typeface="Adobe Arabic" panose="02040503050201020203" pitchFamily="18" charset="-78"/>
            </a:rPr>
            <a:t>Find Extreme Precipitation Days</a:t>
          </a:r>
        </a:p>
      </dgm:t>
    </dgm:pt>
    <dgm:pt modelId="{245B3C65-F943-4361-B63D-D37617531C0B}" type="parTrans" cxnId="{D7EE277F-4EC4-4FCE-A687-EC7551C094CA}">
      <dgm:prSet/>
      <dgm:spPr/>
      <dgm:t>
        <a:bodyPr/>
        <a:lstStyle/>
        <a:p>
          <a:endParaRPr lang="en-US"/>
        </a:p>
      </dgm:t>
    </dgm:pt>
    <dgm:pt modelId="{F6731357-BEC9-4602-B677-D43CF937AF6B}" type="sibTrans" cxnId="{D7EE277F-4EC4-4FCE-A687-EC7551C094CA}">
      <dgm:prSet/>
      <dgm:spPr/>
      <dgm:t>
        <a:bodyPr/>
        <a:lstStyle/>
        <a:p>
          <a:endParaRPr lang="en-US"/>
        </a:p>
      </dgm:t>
    </dgm:pt>
    <dgm:pt modelId="{DB273879-C26D-41FB-8F0C-35A5DB91115D}">
      <dgm:prSet phldrT="[Text]" custT="1"/>
      <dgm:spPr/>
      <dgm:t>
        <a:bodyPr/>
        <a:lstStyle/>
        <a:p>
          <a:r>
            <a:rPr lang="en-US" sz="2000" dirty="0">
              <a:latin typeface="Adobe Arabic" panose="02040503050201020203" pitchFamily="18" charset="-78"/>
              <a:cs typeface="Adobe Arabic" panose="02040503050201020203" pitchFamily="18" charset="-78"/>
            </a:rPr>
            <a:t>Downloaded Data</a:t>
          </a:r>
        </a:p>
      </dgm:t>
    </dgm:pt>
    <dgm:pt modelId="{52535540-CF0D-4323-B04C-3DB1D0B8C972}" type="parTrans" cxnId="{CD89C41A-E427-4C4C-86F7-F3739FF4052D}">
      <dgm:prSet/>
      <dgm:spPr/>
      <dgm:t>
        <a:bodyPr/>
        <a:lstStyle/>
        <a:p>
          <a:endParaRPr lang="en-US"/>
        </a:p>
      </dgm:t>
    </dgm:pt>
    <dgm:pt modelId="{2BF09EFE-5A24-48E1-AE69-13CCD0CA0EF3}" type="sibTrans" cxnId="{CD89C41A-E427-4C4C-86F7-F3739FF4052D}">
      <dgm:prSet/>
      <dgm:spPr/>
      <dgm:t>
        <a:bodyPr/>
        <a:lstStyle/>
        <a:p>
          <a:endParaRPr lang="en-US"/>
        </a:p>
      </dgm:t>
    </dgm:pt>
    <dgm:pt modelId="{9F2F7DA9-31EE-4BB7-BA03-087273D7DFEB}">
      <dgm:prSet phldrT="[Text]"/>
      <dgm:spPr/>
      <dgm:t>
        <a:bodyPr/>
        <a:lstStyle/>
        <a:p>
          <a:r>
            <a:rPr lang="en-US" dirty="0">
              <a:latin typeface="Adobe Arabic" panose="02040503050201020203" pitchFamily="18" charset="-78"/>
              <a:cs typeface="Adobe Arabic" panose="02040503050201020203" pitchFamily="18" charset="-78"/>
            </a:rPr>
            <a:t>Calculate Averages and Anomalies</a:t>
          </a:r>
        </a:p>
      </dgm:t>
    </dgm:pt>
    <dgm:pt modelId="{E3BD5C22-DC6F-442D-B207-54BC70ACCC5C}" type="parTrans" cxnId="{7923B284-2BB9-429C-A38A-0C71107E20F3}">
      <dgm:prSet/>
      <dgm:spPr/>
      <dgm:t>
        <a:bodyPr/>
        <a:lstStyle/>
        <a:p>
          <a:endParaRPr lang="en-US"/>
        </a:p>
      </dgm:t>
    </dgm:pt>
    <dgm:pt modelId="{82B8A4FB-5105-4455-9DCE-D9A80E77C374}" type="sibTrans" cxnId="{7923B284-2BB9-429C-A38A-0C71107E20F3}">
      <dgm:prSet/>
      <dgm:spPr/>
      <dgm:t>
        <a:bodyPr/>
        <a:lstStyle/>
        <a:p>
          <a:endParaRPr lang="en-US"/>
        </a:p>
      </dgm:t>
    </dgm:pt>
    <dgm:pt modelId="{59A5572F-B093-447D-920C-929F2CDB84AE}">
      <dgm:prSet phldrT="[Text]" custT="1"/>
      <dgm:spPr/>
      <dgm:t>
        <a:bodyPr/>
        <a:lstStyle/>
        <a:p>
          <a:r>
            <a:rPr lang="en-US" sz="2000" dirty="0">
              <a:latin typeface="Adobe Arabic" panose="02040503050201020203" pitchFamily="18" charset="-78"/>
              <a:cs typeface="Adobe Arabic" panose="02040503050201020203" pitchFamily="18" charset="-78"/>
            </a:rPr>
            <a:t>Pull in NCEP/NCAR Reanalysis data</a:t>
          </a:r>
        </a:p>
      </dgm:t>
    </dgm:pt>
    <dgm:pt modelId="{B7147789-453E-43C0-8399-6690BEE59AEC}" type="parTrans" cxnId="{C7B56F3D-50C7-4830-B344-2650B7C5E831}">
      <dgm:prSet/>
      <dgm:spPr/>
      <dgm:t>
        <a:bodyPr/>
        <a:lstStyle/>
        <a:p>
          <a:endParaRPr lang="en-US"/>
        </a:p>
      </dgm:t>
    </dgm:pt>
    <dgm:pt modelId="{71BE9911-AACC-4310-B3EB-241A17385706}" type="sibTrans" cxnId="{C7B56F3D-50C7-4830-B344-2650B7C5E831}">
      <dgm:prSet/>
      <dgm:spPr/>
      <dgm:t>
        <a:bodyPr/>
        <a:lstStyle/>
        <a:p>
          <a:endParaRPr lang="en-US"/>
        </a:p>
      </dgm:t>
    </dgm:pt>
    <dgm:pt modelId="{9461ACA4-C526-4A40-8EAF-1E5DC0DD39E4}">
      <dgm:prSet phldrT="[Text]"/>
      <dgm:spPr/>
      <dgm:t>
        <a:bodyPr/>
        <a:lstStyle/>
        <a:p>
          <a:r>
            <a:rPr lang="en-US" dirty="0">
              <a:latin typeface="Adobe Arabic" panose="02040503050201020203" pitchFamily="18" charset="-78"/>
              <a:cs typeface="Adobe Arabic" panose="02040503050201020203" pitchFamily="18" charset="-78"/>
            </a:rPr>
            <a:t>Plot Final Results</a:t>
          </a:r>
        </a:p>
      </dgm:t>
    </dgm:pt>
    <dgm:pt modelId="{25FF5D9D-6572-4F51-BE6B-A2A7EC2622C2}" type="parTrans" cxnId="{C38142E3-7E9B-40B4-9114-395FE414B239}">
      <dgm:prSet/>
      <dgm:spPr/>
      <dgm:t>
        <a:bodyPr/>
        <a:lstStyle/>
        <a:p>
          <a:endParaRPr lang="en-US"/>
        </a:p>
      </dgm:t>
    </dgm:pt>
    <dgm:pt modelId="{8015FCA1-8607-46AE-A3FA-A13618F0F68F}" type="sibTrans" cxnId="{C38142E3-7E9B-40B4-9114-395FE414B239}">
      <dgm:prSet/>
      <dgm:spPr/>
      <dgm:t>
        <a:bodyPr/>
        <a:lstStyle/>
        <a:p>
          <a:endParaRPr lang="en-US"/>
        </a:p>
      </dgm:t>
    </dgm:pt>
    <dgm:pt modelId="{FE623C31-4A72-411B-B3F0-842E74625DC0}">
      <dgm:prSet phldrT="[Text]" custT="1"/>
      <dgm:spPr/>
      <dgm:t>
        <a:bodyPr/>
        <a:lstStyle/>
        <a:p>
          <a:r>
            <a:rPr lang="en-US" sz="2000" dirty="0">
              <a:latin typeface="Adobe Arabic" panose="02040503050201020203" pitchFamily="18" charset="-78"/>
              <a:cs typeface="Adobe Arabic" panose="02040503050201020203" pitchFamily="18" charset="-78"/>
            </a:rPr>
            <a:t>Create plots for:</a:t>
          </a:r>
        </a:p>
      </dgm:t>
    </dgm:pt>
    <dgm:pt modelId="{F891F92A-0192-46BA-9D25-0F929A618F23}" type="parTrans" cxnId="{D17A410F-4C3F-4413-9193-BF4D4C0ECFEA}">
      <dgm:prSet/>
      <dgm:spPr/>
      <dgm:t>
        <a:bodyPr/>
        <a:lstStyle/>
        <a:p>
          <a:endParaRPr lang="en-US"/>
        </a:p>
      </dgm:t>
    </dgm:pt>
    <dgm:pt modelId="{0414D080-B0B2-4C08-B814-9F12EDEFC0A0}" type="sibTrans" cxnId="{D17A410F-4C3F-4413-9193-BF4D4C0ECFEA}">
      <dgm:prSet/>
      <dgm:spPr/>
      <dgm:t>
        <a:bodyPr/>
        <a:lstStyle/>
        <a:p>
          <a:endParaRPr lang="en-US"/>
        </a:p>
      </dgm:t>
    </dgm:pt>
    <dgm:pt modelId="{C8C9B2D9-1DF2-4AF8-9F41-53C16BD26EF0}">
      <dgm:prSet phldrT="[Text]" custT="1"/>
      <dgm:spPr/>
      <dgm:t>
        <a:bodyPr/>
        <a:lstStyle/>
        <a:p>
          <a:r>
            <a:rPr lang="en-US" sz="2000" dirty="0">
              <a:latin typeface="Adobe Arabic" panose="02040503050201020203" pitchFamily="18" charset="-78"/>
              <a:cs typeface="Adobe Arabic" panose="02040503050201020203" pitchFamily="18" charset="-78"/>
            </a:rPr>
            <a:t>Selected Mumbai, India</a:t>
          </a:r>
        </a:p>
      </dgm:t>
    </dgm:pt>
    <dgm:pt modelId="{FF15C049-180C-452D-8116-4B1442F579F8}" type="parTrans" cxnId="{F7BCD53E-93EA-4BAD-B520-187651513930}">
      <dgm:prSet/>
      <dgm:spPr/>
      <dgm:t>
        <a:bodyPr/>
        <a:lstStyle/>
        <a:p>
          <a:endParaRPr lang="en-US"/>
        </a:p>
      </dgm:t>
    </dgm:pt>
    <dgm:pt modelId="{BA7181F5-9C97-4EA5-8078-1FEF8D73874F}" type="sibTrans" cxnId="{F7BCD53E-93EA-4BAD-B520-187651513930}">
      <dgm:prSet/>
      <dgm:spPr/>
      <dgm:t>
        <a:bodyPr/>
        <a:lstStyle/>
        <a:p>
          <a:endParaRPr lang="en-US"/>
        </a:p>
      </dgm:t>
    </dgm:pt>
    <dgm:pt modelId="{CC9B49BC-D4E7-448E-AB12-F7BF52995588}">
      <dgm:prSet phldrT="[Text]" custT="1"/>
      <dgm:spPr/>
      <dgm:t>
        <a:bodyPr/>
        <a:lstStyle/>
        <a:p>
          <a:r>
            <a:rPr lang="en-US" sz="2000" dirty="0">
              <a:latin typeface="Adobe Arabic" panose="02040503050201020203" pitchFamily="18" charset="-78"/>
              <a:cs typeface="Adobe Arabic" panose="02040503050201020203" pitchFamily="18" charset="-78"/>
            </a:rPr>
            <a:t>Calculated Cumulative Distribution Function</a:t>
          </a:r>
        </a:p>
      </dgm:t>
    </dgm:pt>
    <dgm:pt modelId="{6937E18D-AEF8-4F56-83A8-8FA2744AD495}" type="parTrans" cxnId="{A3634C13-1C09-41E4-8B31-24BCD8B47DCE}">
      <dgm:prSet/>
      <dgm:spPr/>
      <dgm:t>
        <a:bodyPr/>
        <a:lstStyle/>
        <a:p>
          <a:endParaRPr lang="en-US"/>
        </a:p>
      </dgm:t>
    </dgm:pt>
    <dgm:pt modelId="{A6F570E4-6619-417F-ACC6-97440E0FD062}" type="sibTrans" cxnId="{A3634C13-1C09-41E4-8B31-24BCD8B47DCE}">
      <dgm:prSet/>
      <dgm:spPr/>
      <dgm:t>
        <a:bodyPr/>
        <a:lstStyle/>
        <a:p>
          <a:endParaRPr lang="en-US"/>
        </a:p>
      </dgm:t>
    </dgm:pt>
    <dgm:pt modelId="{7DE1853A-08D6-4C81-9319-B70988CDFDD9}">
      <dgm:prSet phldrT="[Text]" custT="1"/>
      <dgm:spPr/>
      <dgm:t>
        <a:bodyPr/>
        <a:lstStyle/>
        <a:p>
          <a:r>
            <a:rPr lang="en-US" sz="2000" dirty="0">
              <a:latin typeface="Adobe Arabic" panose="02040503050201020203" pitchFamily="18" charset="-78"/>
              <a:cs typeface="Adobe Arabic" panose="02040503050201020203" pitchFamily="18" charset="-78"/>
            </a:rPr>
            <a:t>Long term averages</a:t>
          </a:r>
        </a:p>
      </dgm:t>
    </dgm:pt>
    <dgm:pt modelId="{556DD4D1-F935-43BD-A7D2-B797CD4AE591}" type="parTrans" cxnId="{E8E5177A-4A17-4485-B562-A5DD2AA37A77}">
      <dgm:prSet/>
      <dgm:spPr/>
      <dgm:t>
        <a:bodyPr/>
        <a:lstStyle/>
        <a:p>
          <a:endParaRPr lang="en-US"/>
        </a:p>
      </dgm:t>
    </dgm:pt>
    <dgm:pt modelId="{37693D5F-C6E1-4A23-B4EE-47239619E179}" type="sibTrans" cxnId="{E8E5177A-4A17-4485-B562-A5DD2AA37A77}">
      <dgm:prSet/>
      <dgm:spPr/>
      <dgm:t>
        <a:bodyPr/>
        <a:lstStyle/>
        <a:p>
          <a:endParaRPr lang="en-US"/>
        </a:p>
      </dgm:t>
    </dgm:pt>
    <dgm:pt modelId="{E30C2983-14CB-4ED6-8299-4D894F9ABA08}">
      <dgm:prSet phldrT="[Text]" custT="1"/>
      <dgm:spPr/>
      <dgm:t>
        <a:bodyPr/>
        <a:lstStyle/>
        <a:p>
          <a:r>
            <a:rPr lang="en-US" sz="2000" dirty="0">
              <a:latin typeface="Adobe Arabic" panose="02040503050201020203" pitchFamily="18" charset="-78"/>
              <a:cs typeface="Adobe Arabic" panose="02040503050201020203" pitchFamily="18" charset="-78"/>
            </a:rPr>
            <a:t>Daily data</a:t>
          </a:r>
        </a:p>
      </dgm:t>
    </dgm:pt>
    <dgm:pt modelId="{FDD9CF7A-FC93-4089-AFFC-190E4A70631D}" type="parTrans" cxnId="{7F5356AC-9D42-440F-A5BE-90D54C83CA56}">
      <dgm:prSet/>
      <dgm:spPr/>
      <dgm:t>
        <a:bodyPr/>
        <a:lstStyle/>
        <a:p>
          <a:endParaRPr lang="en-US"/>
        </a:p>
      </dgm:t>
    </dgm:pt>
    <dgm:pt modelId="{E827496C-63E6-4E87-8485-CEADAEC9F29A}" type="sibTrans" cxnId="{7F5356AC-9D42-440F-A5BE-90D54C83CA56}">
      <dgm:prSet/>
      <dgm:spPr/>
      <dgm:t>
        <a:bodyPr/>
        <a:lstStyle/>
        <a:p>
          <a:endParaRPr lang="en-US"/>
        </a:p>
      </dgm:t>
    </dgm:pt>
    <dgm:pt modelId="{F7AFF7E2-8DDB-4F0B-BC20-7C8504BA98A7}">
      <dgm:prSet phldrT="[Text]" custT="1"/>
      <dgm:spPr/>
      <dgm:t>
        <a:bodyPr/>
        <a:lstStyle/>
        <a:p>
          <a:r>
            <a:rPr lang="en-US" sz="2000" dirty="0">
              <a:latin typeface="Adobe Arabic" panose="02040503050201020203" pitchFamily="18" charset="-78"/>
              <a:cs typeface="Adobe Arabic" panose="02040503050201020203" pitchFamily="18" charset="-78"/>
            </a:rPr>
            <a:t>Subset daily data for extreme days</a:t>
          </a:r>
        </a:p>
      </dgm:t>
    </dgm:pt>
    <dgm:pt modelId="{8BD039C5-15E4-48F8-811B-7CEA6EFDBB49}" type="parTrans" cxnId="{9C9E7B80-41C1-4791-923C-2E7F7BDB5619}">
      <dgm:prSet/>
      <dgm:spPr/>
      <dgm:t>
        <a:bodyPr/>
        <a:lstStyle/>
        <a:p>
          <a:endParaRPr lang="en-US"/>
        </a:p>
      </dgm:t>
    </dgm:pt>
    <dgm:pt modelId="{FCA007D1-D400-4F49-A96E-1BD80977144A}" type="sibTrans" cxnId="{9C9E7B80-41C1-4791-923C-2E7F7BDB5619}">
      <dgm:prSet/>
      <dgm:spPr/>
      <dgm:t>
        <a:bodyPr/>
        <a:lstStyle/>
        <a:p>
          <a:endParaRPr lang="en-US"/>
        </a:p>
      </dgm:t>
    </dgm:pt>
    <dgm:pt modelId="{CF831597-955B-46BF-9220-1A5959E9155C}">
      <dgm:prSet phldrT="[Text]" custT="1"/>
      <dgm:spPr/>
      <dgm:t>
        <a:bodyPr/>
        <a:lstStyle/>
        <a:p>
          <a:r>
            <a:rPr lang="en-US" sz="2000" dirty="0">
              <a:latin typeface="Adobe Arabic" panose="02040503050201020203" pitchFamily="18" charset="-78"/>
              <a:cs typeface="Adobe Arabic" panose="02040503050201020203" pitchFamily="18" charset="-78"/>
            </a:rPr>
            <a:t>Calculate mean of long term and extreme days</a:t>
          </a:r>
        </a:p>
      </dgm:t>
    </dgm:pt>
    <dgm:pt modelId="{C8E78B78-C2C3-4F57-8D87-4964AF618464}" type="parTrans" cxnId="{7E74C53E-59D7-433F-B0A2-81F53DB99264}">
      <dgm:prSet/>
      <dgm:spPr/>
      <dgm:t>
        <a:bodyPr/>
        <a:lstStyle/>
        <a:p>
          <a:endParaRPr lang="en-US"/>
        </a:p>
      </dgm:t>
    </dgm:pt>
    <dgm:pt modelId="{271C9C00-CEC4-42E3-B397-461A0C35EF45}" type="sibTrans" cxnId="{7E74C53E-59D7-433F-B0A2-81F53DB99264}">
      <dgm:prSet/>
      <dgm:spPr/>
      <dgm:t>
        <a:bodyPr/>
        <a:lstStyle/>
        <a:p>
          <a:endParaRPr lang="en-US"/>
        </a:p>
      </dgm:t>
    </dgm:pt>
    <dgm:pt modelId="{91549D12-5EE5-4362-8F9B-2088BC71ABBB}">
      <dgm:prSet phldrT="[Text]" custT="1"/>
      <dgm:spPr/>
      <dgm:t>
        <a:bodyPr/>
        <a:lstStyle/>
        <a:p>
          <a:r>
            <a:rPr lang="en-US" sz="2000" dirty="0">
              <a:latin typeface="Adobe Arabic" panose="02040503050201020203" pitchFamily="18" charset="-78"/>
              <a:cs typeface="Adobe Arabic" panose="02040503050201020203" pitchFamily="18" charset="-78"/>
            </a:rPr>
            <a:t>Calculate Anomalies</a:t>
          </a:r>
        </a:p>
      </dgm:t>
    </dgm:pt>
    <dgm:pt modelId="{197370BA-9378-4215-882B-1AD24E4BE6FA}" type="parTrans" cxnId="{DBDF94CF-D2C3-47C7-97E4-60F730122162}">
      <dgm:prSet/>
      <dgm:spPr/>
      <dgm:t>
        <a:bodyPr/>
        <a:lstStyle/>
        <a:p>
          <a:endParaRPr lang="en-US"/>
        </a:p>
      </dgm:t>
    </dgm:pt>
    <dgm:pt modelId="{8CC064F8-623A-44CE-B8EA-91B3608972A3}" type="sibTrans" cxnId="{DBDF94CF-D2C3-47C7-97E4-60F730122162}">
      <dgm:prSet/>
      <dgm:spPr/>
      <dgm:t>
        <a:bodyPr/>
        <a:lstStyle/>
        <a:p>
          <a:endParaRPr lang="en-US"/>
        </a:p>
      </dgm:t>
    </dgm:pt>
    <dgm:pt modelId="{F803E075-F1FF-4705-A654-42AE6C7F09C0}">
      <dgm:prSet phldrT="[Text]" custT="1"/>
      <dgm:spPr/>
      <dgm:t>
        <a:bodyPr/>
        <a:lstStyle/>
        <a:p>
          <a:r>
            <a:rPr lang="en-US" sz="2000" dirty="0">
              <a:latin typeface="Adobe Arabic" panose="02040503050201020203" pitchFamily="18" charset="-78"/>
              <a:cs typeface="Adobe Arabic" panose="02040503050201020203" pitchFamily="18" charset="-78"/>
            </a:rPr>
            <a:t>Extreme – Long Term</a:t>
          </a:r>
        </a:p>
      </dgm:t>
    </dgm:pt>
    <dgm:pt modelId="{4962C4E4-CC6E-45E8-8D8C-1728AC453DDB}" type="parTrans" cxnId="{09A2859C-F426-4E12-8AB9-DF69A3695045}">
      <dgm:prSet/>
      <dgm:spPr/>
      <dgm:t>
        <a:bodyPr/>
        <a:lstStyle/>
        <a:p>
          <a:endParaRPr lang="en-US"/>
        </a:p>
      </dgm:t>
    </dgm:pt>
    <dgm:pt modelId="{9104C53C-E2CF-4F28-B62D-DE771026D814}" type="sibTrans" cxnId="{09A2859C-F426-4E12-8AB9-DF69A3695045}">
      <dgm:prSet/>
      <dgm:spPr/>
      <dgm:t>
        <a:bodyPr/>
        <a:lstStyle/>
        <a:p>
          <a:endParaRPr lang="en-US"/>
        </a:p>
      </dgm:t>
    </dgm:pt>
    <dgm:pt modelId="{EDC00EE4-B791-4B10-B032-4E603FCE2EBE}">
      <dgm:prSet phldrT="[Text]" custT="1"/>
      <dgm:spPr/>
      <dgm:t>
        <a:bodyPr/>
        <a:lstStyle/>
        <a:p>
          <a:r>
            <a:rPr lang="en-US" sz="2000" dirty="0">
              <a:latin typeface="Adobe Arabic" panose="02040503050201020203" pitchFamily="18" charset="-78"/>
              <a:cs typeface="Adobe Arabic" panose="02040503050201020203" pitchFamily="18" charset="-78"/>
            </a:rPr>
            <a:t>Surface level</a:t>
          </a:r>
        </a:p>
      </dgm:t>
    </dgm:pt>
    <dgm:pt modelId="{851E542E-3944-4E25-8DD3-22A0C2FA3BFA}" type="parTrans" cxnId="{E90140C1-02C8-480A-91A0-7B5A3223F037}">
      <dgm:prSet/>
      <dgm:spPr/>
      <dgm:t>
        <a:bodyPr/>
        <a:lstStyle/>
        <a:p>
          <a:endParaRPr lang="en-US"/>
        </a:p>
      </dgm:t>
    </dgm:pt>
    <dgm:pt modelId="{5438EF59-354F-4C09-9D5C-E8058B4323BB}" type="sibTrans" cxnId="{E90140C1-02C8-480A-91A0-7B5A3223F037}">
      <dgm:prSet/>
      <dgm:spPr/>
      <dgm:t>
        <a:bodyPr/>
        <a:lstStyle/>
        <a:p>
          <a:endParaRPr lang="en-US"/>
        </a:p>
      </dgm:t>
    </dgm:pt>
    <dgm:pt modelId="{D32A2C7B-686D-4C8E-B85D-8343C5BA2DAA}">
      <dgm:prSet phldrT="[Text]" custT="1"/>
      <dgm:spPr/>
      <dgm:t>
        <a:bodyPr/>
        <a:lstStyle/>
        <a:p>
          <a:r>
            <a:rPr lang="en-US" sz="2000" dirty="0">
              <a:latin typeface="Adobe Arabic" panose="02040503050201020203" pitchFamily="18" charset="-78"/>
              <a:cs typeface="Adobe Arabic" panose="02040503050201020203" pitchFamily="18" charset="-78"/>
            </a:rPr>
            <a:t>Total Column WV</a:t>
          </a:r>
        </a:p>
      </dgm:t>
    </dgm:pt>
    <dgm:pt modelId="{BD9C4D89-776F-4499-B75F-AABA00DF67FB}" type="parTrans" cxnId="{AF81A33C-85F7-46B4-B5C1-0BA0FE786388}">
      <dgm:prSet/>
      <dgm:spPr/>
      <dgm:t>
        <a:bodyPr/>
        <a:lstStyle/>
        <a:p>
          <a:endParaRPr lang="en-US"/>
        </a:p>
      </dgm:t>
    </dgm:pt>
    <dgm:pt modelId="{A6E5D9C2-C2F8-42A8-89F3-64863BFB9CB2}" type="sibTrans" cxnId="{AF81A33C-85F7-46B4-B5C1-0BA0FE786388}">
      <dgm:prSet/>
      <dgm:spPr/>
      <dgm:t>
        <a:bodyPr/>
        <a:lstStyle/>
        <a:p>
          <a:endParaRPr lang="en-US"/>
        </a:p>
      </dgm:t>
    </dgm:pt>
    <dgm:pt modelId="{546B3B49-2CBB-4D33-80C7-2E79269F29F1}">
      <dgm:prSet phldrT="[Text]" custT="1"/>
      <dgm:spPr/>
      <dgm:t>
        <a:bodyPr/>
        <a:lstStyle/>
        <a:p>
          <a:r>
            <a:rPr lang="en-US" sz="2000" dirty="0">
              <a:latin typeface="Adobe Arabic" panose="02040503050201020203" pitchFamily="18" charset="-78"/>
              <a:cs typeface="Adobe Arabic" panose="02040503050201020203" pitchFamily="18" charset="-78"/>
            </a:rPr>
            <a:t>Pressure levels</a:t>
          </a:r>
        </a:p>
      </dgm:t>
    </dgm:pt>
    <dgm:pt modelId="{0FD8966C-B56B-48DD-9AC2-EEA60BE63D90}" type="parTrans" cxnId="{E67F1B1C-643D-422D-9F81-F395F768DD62}">
      <dgm:prSet/>
      <dgm:spPr/>
      <dgm:t>
        <a:bodyPr/>
        <a:lstStyle/>
        <a:p>
          <a:endParaRPr lang="en-US"/>
        </a:p>
      </dgm:t>
    </dgm:pt>
    <dgm:pt modelId="{4A813499-C7CB-4E92-A94C-8FA9B4A544AB}" type="sibTrans" cxnId="{E67F1B1C-643D-422D-9F81-F395F768DD62}">
      <dgm:prSet/>
      <dgm:spPr/>
      <dgm:t>
        <a:bodyPr/>
        <a:lstStyle/>
        <a:p>
          <a:endParaRPr lang="en-US"/>
        </a:p>
      </dgm:t>
    </dgm:pt>
    <dgm:pt modelId="{3B1865C9-2EB7-41C6-B1B2-139B413BF260}">
      <dgm:prSet phldrT="[Text]" custT="1"/>
      <dgm:spPr/>
      <dgm:t>
        <a:bodyPr/>
        <a:lstStyle/>
        <a:p>
          <a:r>
            <a:rPr lang="en-US" sz="2000" dirty="0">
              <a:latin typeface="Adobe Arabic" panose="02040503050201020203" pitchFamily="18" charset="-78"/>
              <a:cs typeface="Adobe Arabic" panose="02040503050201020203" pitchFamily="18" charset="-78"/>
            </a:rPr>
            <a:t>250 </a:t>
          </a:r>
          <a:r>
            <a:rPr lang="en-US" sz="2000" dirty="0" err="1">
              <a:latin typeface="Adobe Arabic" panose="02040503050201020203" pitchFamily="18" charset="-78"/>
              <a:cs typeface="Adobe Arabic" panose="02040503050201020203" pitchFamily="18" charset="-78"/>
            </a:rPr>
            <a:t>hPa</a:t>
          </a:r>
          <a:endParaRPr lang="en-US" sz="2000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66E76F69-BC74-4112-BC27-830ADF03290E}" type="parTrans" cxnId="{668DE6E4-7C9B-48F1-820D-84D779B116C1}">
      <dgm:prSet/>
      <dgm:spPr/>
      <dgm:t>
        <a:bodyPr/>
        <a:lstStyle/>
        <a:p>
          <a:endParaRPr lang="en-US"/>
        </a:p>
      </dgm:t>
    </dgm:pt>
    <dgm:pt modelId="{6DB90278-4352-42D1-85AA-130EE70F0E44}" type="sibTrans" cxnId="{668DE6E4-7C9B-48F1-820D-84D779B116C1}">
      <dgm:prSet/>
      <dgm:spPr/>
      <dgm:t>
        <a:bodyPr/>
        <a:lstStyle/>
        <a:p>
          <a:endParaRPr lang="en-US"/>
        </a:p>
      </dgm:t>
    </dgm:pt>
    <dgm:pt modelId="{FF655A05-0B53-4B5D-B634-6AF23699CF09}">
      <dgm:prSet phldrT="[Text]" custT="1"/>
      <dgm:spPr/>
      <dgm:t>
        <a:bodyPr/>
        <a:lstStyle/>
        <a:p>
          <a:r>
            <a:rPr lang="en-US" sz="2000" dirty="0">
              <a:latin typeface="Adobe Arabic" panose="02040503050201020203" pitchFamily="18" charset="-78"/>
              <a:cs typeface="Adobe Arabic" panose="02040503050201020203" pitchFamily="18" charset="-78"/>
            </a:rPr>
            <a:t>500 </a:t>
          </a:r>
          <a:r>
            <a:rPr lang="en-US" sz="2000" dirty="0" err="1">
              <a:latin typeface="Adobe Arabic" panose="02040503050201020203" pitchFamily="18" charset="-78"/>
              <a:cs typeface="Adobe Arabic" panose="02040503050201020203" pitchFamily="18" charset="-78"/>
            </a:rPr>
            <a:t>hPa</a:t>
          </a:r>
          <a:endParaRPr lang="en-US" sz="2000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110E8A41-8F9D-4824-A022-CD608B184E66}" type="parTrans" cxnId="{440B6482-98D3-4E03-BDAB-AD0426DE161E}">
      <dgm:prSet/>
      <dgm:spPr/>
      <dgm:t>
        <a:bodyPr/>
        <a:lstStyle/>
        <a:p>
          <a:endParaRPr lang="en-US"/>
        </a:p>
      </dgm:t>
    </dgm:pt>
    <dgm:pt modelId="{5500DADD-9B6A-44AC-A143-0C7860B86F24}" type="sibTrans" cxnId="{440B6482-98D3-4E03-BDAB-AD0426DE161E}">
      <dgm:prSet/>
      <dgm:spPr/>
      <dgm:t>
        <a:bodyPr/>
        <a:lstStyle/>
        <a:p>
          <a:endParaRPr lang="en-US"/>
        </a:p>
      </dgm:t>
    </dgm:pt>
    <dgm:pt modelId="{0BE8D560-EEE0-45A2-AAAF-85E855E2FF29}">
      <dgm:prSet phldrT="[Text]" custT="1"/>
      <dgm:spPr/>
      <dgm:t>
        <a:bodyPr/>
        <a:lstStyle/>
        <a:p>
          <a:r>
            <a:rPr lang="en-US" sz="2000" dirty="0">
              <a:latin typeface="Adobe Arabic" panose="02040503050201020203" pitchFamily="18" charset="-78"/>
              <a:cs typeface="Adobe Arabic" panose="02040503050201020203" pitchFamily="18" charset="-78"/>
            </a:rPr>
            <a:t>850 </a:t>
          </a:r>
          <a:r>
            <a:rPr lang="en-US" sz="2000" dirty="0" err="1">
              <a:latin typeface="Adobe Arabic" panose="02040503050201020203" pitchFamily="18" charset="-78"/>
              <a:cs typeface="Adobe Arabic" panose="02040503050201020203" pitchFamily="18" charset="-78"/>
            </a:rPr>
            <a:t>hPa</a:t>
          </a:r>
          <a:endParaRPr lang="en-US" sz="2000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F26CA7D5-A0B7-4B3A-86E9-CD59C283BABD}" type="parTrans" cxnId="{96A81DEC-C7B5-4BFC-BE53-F6F43E569EB1}">
      <dgm:prSet/>
      <dgm:spPr/>
      <dgm:t>
        <a:bodyPr/>
        <a:lstStyle/>
        <a:p>
          <a:endParaRPr lang="en-US"/>
        </a:p>
      </dgm:t>
    </dgm:pt>
    <dgm:pt modelId="{8C59E35E-5428-4C04-9994-A9F2FD940737}" type="sibTrans" cxnId="{96A81DEC-C7B5-4BFC-BE53-F6F43E569EB1}">
      <dgm:prSet/>
      <dgm:spPr/>
      <dgm:t>
        <a:bodyPr/>
        <a:lstStyle/>
        <a:p>
          <a:endParaRPr lang="en-US"/>
        </a:p>
      </dgm:t>
    </dgm:pt>
    <dgm:pt modelId="{4E8DA49C-188C-4CDA-9277-653BEC0AE7DC}" type="pres">
      <dgm:prSet presAssocID="{5F6B98EB-AEFA-4302-A028-A16740CB1622}" presName="rootnode" presStyleCnt="0">
        <dgm:presLayoutVars>
          <dgm:chMax/>
          <dgm:chPref/>
          <dgm:dir/>
          <dgm:animLvl val="lvl"/>
        </dgm:presLayoutVars>
      </dgm:prSet>
      <dgm:spPr/>
    </dgm:pt>
    <dgm:pt modelId="{29BB4E22-9D3A-45C5-81D1-C27C9BC5DBA2}" type="pres">
      <dgm:prSet presAssocID="{6347E67E-0E1C-4ECC-9034-73D96FEBECDC}" presName="composite" presStyleCnt="0"/>
      <dgm:spPr/>
    </dgm:pt>
    <dgm:pt modelId="{99DAEB7C-DC74-4784-AD58-CDDEFB5C2BB5}" type="pres">
      <dgm:prSet presAssocID="{6347E67E-0E1C-4ECC-9034-73D96FEBECDC}" presName="bentUpArrow1" presStyleLbl="alignImgPlace1" presStyleIdx="0" presStyleCnt="2"/>
      <dgm:spPr/>
    </dgm:pt>
    <dgm:pt modelId="{CA935922-E5AF-4911-84B2-9735E9390A20}" type="pres">
      <dgm:prSet presAssocID="{6347E67E-0E1C-4ECC-9034-73D96FEBECD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89481EE-D8EF-46D6-8D78-896DDCE818E8}" type="pres">
      <dgm:prSet presAssocID="{6347E67E-0E1C-4ECC-9034-73D96FEBECD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3EE7F00-AEB2-4220-8E64-432F8009CB93}" type="pres">
      <dgm:prSet presAssocID="{F6731357-BEC9-4602-B677-D43CF937AF6B}" presName="sibTrans" presStyleCnt="0"/>
      <dgm:spPr/>
    </dgm:pt>
    <dgm:pt modelId="{9903BCB6-833A-41F5-AB30-A69C4E76F57F}" type="pres">
      <dgm:prSet presAssocID="{9F2F7DA9-31EE-4BB7-BA03-087273D7DFEB}" presName="composite" presStyleCnt="0"/>
      <dgm:spPr/>
    </dgm:pt>
    <dgm:pt modelId="{40F3D798-1A74-40C9-AD90-8C2750A24D56}" type="pres">
      <dgm:prSet presAssocID="{9F2F7DA9-31EE-4BB7-BA03-087273D7DFEB}" presName="bentUpArrow1" presStyleLbl="alignImgPlace1" presStyleIdx="1" presStyleCnt="2"/>
      <dgm:spPr/>
    </dgm:pt>
    <dgm:pt modelId="{64DC635A-089A-4BE4-BB11-6698B9932A16}" type="pres">
      <dgm:prSet presAssocID="{9F2F7DA9-31EE-4BB7-BA03-087273D7DFE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F5842D7-6BEF-4C54-BF55-B63ED5561CDE}" type="pres">
      <dgm:prSet presAssocID="{9F2F7DA9-31EE-4BB7-BA03-087273D7DFEB}" presName="ChildText" presStyleLbl="revTx" presStyleIdx="1" presStyleCnt="3" custScaleX="227884" custLinFactNeighborX="63995" custLinFactNeighborY="62">
        <dgm:presLayoutVars>
          <dgm:chMax val="0"/>
          <dgm:chPref val="0"/>
          <dgm:bulletEnabled val="1"/>
        </dgm:presLayoutVars>
      </dgm:prSet>
      <dgm:spPr/>
    </dgm:pt>
    <dgm:pt modelId="{C9A1F439-A83D-435C-B2C0-B48B2A0E3167}" type="pres">
      <dgm:prSet presAssocID="{82B8A4FB-5105-4455-9DCE-D9A80E77C374}" presName="sibTrans" presStyleCnt="0"/>
      <dgm:spPr/>
    </dgm:pt>
    <dgm:pt modelId="{63B9488A-6670-4040-AB92-6EE3DD5C57FE}" type="pres">
      <dgm:prSet presAssocID="{9461ACA4-C526-4A40-8EAF-1E5DC0DD39E4}" presName="composite" presStyleCnt="0"/>
      <dgm:spPr/>
    </dgm:pt>
    <dgm:pt modelId="{346E184A-7EF4-4700-9261-F1510D203CA5}" type="pres">
      <dgm:prSet presAssocID="{9461ACA4-C526-4A40-8EAF-1E5DC0DD39E4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78E43249-3D3B-4306-BDE7-73ED1BACBF95}" type="pres">
      <dgm:prSet presAssocID="{9461ACA4-C526-4A40-8EAF-1E5DC0DD39E4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17A410F-4C3F-4413-9193-BF4D4C0ECFEA}" srcId="{9461ACA4-C526-4A40-8EAF-1E5DC0DD39E4}" destId="{FE623C31-4A72-411B-B3F0-842E74625DC0}" srcOrd="0" destOrd="0" parTransId="{F891F92A-0192-46BA-9D25-0F929A618F23}" sibTransId="{0414D080-B0B2-4C08-B814-9F12EDEFC0A0}"/>
    <dgm:cxn modelId="{A3634C13-1C09-41E4-8B31-24BCD8B47DCE}" srcId="{6347E67E-0E1C-4ECC-9034-73D96FEBECDC}" destId="{CC9B49BC-D4E7-448E-AB12-F7BF52995588}" srcOrd="2" destOrd="0" parTransId="{6937E18D-AEF8-4F56-83A8-8FA2744AD495}" sibTransId="{A6F570E4-6619-417F-ACC6-97440E0FD062}"/>
    <dgm:cxn modelId="{EA26BF16-8448-4B7C-A648-C8712496C88A}" type="presOf" srcId="{FE623C31-4A72-411B-B3F0-842E74625DC0}" destId="{78E43249-3D3B-4306-BDE7-73ED1BACBF95}" srcOrd="0" destOrd="0" presId="urn:microsoft.com/office/officeart/2005/8/layout/StepDownProcess"/>
    <dgm:cxn modelId="{CD89C41A-E427-4C4C-86F7-F3739FF4052D}" srcId="{6347E67E-0E1C-4ECC-9034-73D96FEBECDC}" destId="{DB273879-C26D-41FB-8F0C-35A5DB91115D}" srcOrd="0" destOrd="0" parTransId="{52535540-CF0D-4323-B04C-3DB1D0B8C972}" sibTransId="{2BF09EFE-5A24-48E1-AE69-13CCD0CA0EF3}"/>
    <dgm:cxn modelId="{E67F1B1C-643D-422D-9F81-F395F768DD62}" srcId="{FE623C31-4A72-411B-B3F0-842E74625DC0}" destId="{546B3B49-2CBB-4D33-80C7-2E79269F29F1}" srcOrd="0" destOrd="0" parTransId="{0FD8966C-B56B-48DD-9AC2-EEA60BE63D90}" sibTransId="{4A813499-C7CB-4E92-A94C-8FA9B4A544AB}"/>
    <dgm:cxn modelId="{6C6F651C-35B4-4E48-8FB9-765862F8A400}" type="presOf" srcId="{C8C9B2D9-1DF2-4AF8-9F41-53C16BD26EF0}" destId="{689481EE-D8EF-46D6-8D78-896DDCE818E8}" srcOrd="0" destOrd="1" presId="urn:microsoft.com/office/officeart/2005/8/layout/StepDownProcess"/>
    <dgm:cxn modelId="{79DA1927-DEDD-4B41-9E10-90F6D51DBDB7}" type="presOf" srcId="{9F2F7DA9-31EE-4BB7-BA03-087273D7DFEB}" destId="{64DC635A-089A-4BE4-BB11-6698B9932A16}" srcOrd="0" destOrd="0" presId="urn:microsoft.com/office/officeart/2005/8/layout/StepDownProcess"/>
    <dgm:cxn modelId="{87D98F27-9BBB-463B-B1C0-48B471969195}" type="presOf" srcId="{F803E075-F1FF-4705-A654-42AE6C7F09C0}" destId="{9F5842D7-6BEF-4C54-BF55-B63ED5561CDE}" srcOrd="0" destOrd="6" presId="urn:microsoft.com/office/officeart/2005/8/layout/StepDownProcess"/>
    <dgm:cxn modelId="{AF81A33C-85F7-46B4-B5C1-0BA0FE786388}" srcId="{9461ACA4-C526-4A40-8EAF-1E5DC0DD39E4}" destId="{D32A2C7B-686D-4C8E-B85D-8343C5BA2DAA}" srcOrd="2" destOrd="0" parTransId="{BD9C4D89-776F-4499-B75F-AABA00DF67FB}" sibTransId="{A6E5D9C2-C2F8-42A8-89F3-64863BFB9CB2}"/>
    <dgm:cxn modelId="{BB12CC3C-540F-4A08-A9EC-4B9174C2F221}" type="presOf" srcId="{7DE1853A-08D6-4C81-9319-B70988CDFDD9}" destId="{9F5842D7-6BEF-4C54-BF55-B63ED5561CDE}" srcOrd="0" destOrd="1" presId="urn:microsoft.com/office/officeart/2005/8/layout/StepDownProcess"/>
    <dgm:cxn modelId="{C7B56F3D-50C7-4830-B344-2650B7C5E831}" srcId="{9F2F7DA9-31EE-4BB7-BA03-087273D7DFEB}" destId="{59A5572F-B093-447D-920C-929F2CDB84AE}" srcOrd="0" destOrd="0" parTransId="{B7147789-453E-43C0-8399-6690BEE59AEC}" sibTransId="{71BE9911-AACC-4310-B3EB-241A17385706}"/>
    <dgm:cxn modelId="{A54A773D-7A16-44CE-8A2C-61ED11CA8D45}" type="presOf" srcId="{546B3B49-2CBB-4D33-80C7-2E79269F29F1}" destId="{78E43249-3D3B-4306-BDE7-73ED1BACBF95}" srcOrd="0" destOrd="1" presId="urn:microsoft.com/office/officeart/2005/8/layout/StepDownProcess"/>
    <dgm:cxn modelId="{7E74C53E-59D7-433F-B0A2-81F53DB99264}" srcId="{9F2F7DA9-31EE-4BB7-BA03-087273D7DFEB}" destId="{CF831597-955B-46BF-9220-1A5959E9155C}" srcOrd="2" destOrd="0" parTransId="{C8E78B78-C2C3-4F57-8D87-4964AF618464}" sibTransId="{271C9C00-CEC4-42E3-B397-461A0C35EF45}"/>
    <dgm:cxn modelId="{F7BCD53E-93EA-4BAD-B520-187651513930}" srcId="{6347E67E-0E1C-4ECC-9034-73D96FEBECDC}" destId="{C8C9B2D9-1DF2-4AF8-9F41-53C16BD26EF0}" srcOrd="1" destOrd="0" parTransId="{FF15C049-180C-452D-8116-4B1442F579F8}" sibTransId="{BA7181F5-9C97-4EA5-8078-1FEF8D73874F}"/>
    <dgm:cxn modelId="{621BB259-45DA-465B-A230-07CA3707582D}" type="presOf" srcId="{F7AFF7E2-8DDB-4F0B-BC20-7C8504BA98A7}" destId="{9F5842D7-6BEF-4C54-BF55-B63ED5561CDE}" srcOrd="0" destOrd="3" presId="urn:microsoft.com/office/officeart/2005/8/layout/StepDownProcess"/>
    <dgm:cxn modelId="{77DAE35A-AA36-4A06-8C49-7B02D13F8404}" type="presOf" srcId="{3B1865C9-2EB7-41C6-B1B2-139B413BF260}" destId="{78E43249-3D3B-4306-BDE7-73ED1BACBF95}" srcOrd="0" destOrd="2" presId="urn:microsoft.com/office/officeart/2005/8/layout/StepDownProcess"/>
    <dgm:cxn modelId="{78339069-B73D-4596-AE73-7DE858D026E0}" type="presOf" srcId="{9461ACA4-C526-4A40-8EAF-1E5DC0DD39E4}" destId="{346E184A-7EF4-4700-9261-F1510D203CA5}" srcOrd="0" destOrd="0" presId="urn:microsoft.com/office/officeart/2005/8/layout/StepDownProcess"/>
    <dgm:cxn modelId="{6544DF6C-F0D5-4F3D-8B87-BC647FD653D2}" type="presOf" srcId="{FF655A05-0B53-4B5D-B634-6AF23699CF09}" destId="{78E43249-3D3B-4306-BDE7-73ED1BACBF95}" srcOrd="0" destOrd="3" presId="urn:microsoft.com/office/officeart/2005/8/layout/StepDownProcess"/>
    <dgm:cxn modelId="{443E7C74-C410-4F6C-9614-680D4DD5358A}" type="presOf" srcId="{91549D12-5EE5-4362-8F9B-2088BC71ABBB}" destId="{9F5842D7-6BEF-4C54-BF55-B63ED5561CDE}" srcOrd="0" destOrd="5" presId="urn:microsoft.com/office/officeart/2005/8/layout/StepDownProcess"/>
    <dgm:cxn modelId="{E8E5177A-4A17-4485-B562-A5DD2AA37A77}" srcId="{59A5572F-B093-447D-920C-929F2CDB84AE}" destId="{7DE1853A-08D6-4C81-9319-B70988CDFDD9}" srcOrd="0" destOrd="0" parTransId="{556DD4D1-F935-43BD-A7D2-B797CD4AE591}" sibTransId="{37693D5F-C6E1-4A23-B4EE-47239619E179}"/>
    <dgm:cxn modelId="{B2B5C37A-0BA6-432F-9998-F97C3EF9A310}" type="presOf" srcId="{D32A2C7B-686D-4C8E-B85D-8343C5BA2DAA}" destId="{78E43249-3D3B-4306-BDE7-73ED1BACBF95}" srcOrd="0" destOrd="6" presId="urn:microsoft.com/office/officeart/2005/8/layout/StepDownProcess"/>
    <dgm:cxn modelId="{D7EE277F-4EC4-4FCE-A687-EC7551C094CA}" srcId="{5F6B98EB-AEFA-4302-A028-A16740CB1622}" destId="{6347E67E-0E1C-4ECC-9034-73D96FEBECDC}" srcOrd="0" destOrd="0" parTransId="{245B3C65-F943-4361-B63D-D37617531C0B}" sibTransId="{F6731357-BEC9-4602-B677-D43CF937AF6B}"/>
    <dgm:cxn modelId="{9C9E7B80-41C1-4791-923C-2E7F7BDB5619}" srcId="{9F2F7DA9-31EE-4BB7-BA03-087273D7DFEB}" destId="{F7AFF7E2-8DDB-4F0B-BC20-7C8504BA98A7}" srcOrd="1" destOrd="0" parTransId="{8BD039C5-15E4-48F8-811B-7CEA6EFDBB49}" sibTransId="{FCA007D1-D400-4F49-A96E-1BD80977144A}"/>
    <dgm:cxn modelId="{440B6482-98D3-4E03-BDAB-AD0426DE161E}" srcId="{546B3B49-2CBB-4D33-80C7-2E79269F29F1}" destId="{FF655A05-0B53-4B5D-B634-6AF23699CF09}" srcOrd="1" destOrd="0" parTransId="{110E8A41-8F9D-4824-A022-CD608B184E66}" sibTransId="{5500DADD-9B6A-44AC-A143-0C7860B86F24}"/>
    <dgm:cxn modelId="{7923B284-2BB9-429C-A38A-0C71107E20F3}" srcId="{5F6B98EB-AEFA-4302-A028-A16740CB1622}" destId="{9F2F7DA9-31EE-4BB7-BA03-087273D7DFEB}" srcOrd="1" destOrd="0" parTransId="{E3BD5C22-DC6F-442D-B207-54BC70ACCC5C}" sibTransId="{82B8A4FB-5105-4455-9DCE-D9A80E77C374}"/>
    <dgm:cxn modelId="{BE61E98D-D63B-4D89-B44E-8DC7DC4E7879}" type="presOf" srcId="{EDC00EE4-B791-4B10-B032-4E603FCE2EBE}" destId="{78E43249-3D3B-4306-BDE7-73ED1BACBF95}" srcOrd="0" destOrd="5" presId="urn:microsoft.com/office/officeart/2005/8/layout/StepDownProcess"/>
    <dgm:cxn modelId="{756DD297-3745-4C4A-AC34-3B76DC4CF24E}" type="presOf" srcId="{E30C2983-14CB-4ED6-8299-4D894F9ABA08}" destId="{9F5842D7-6BEF-4C54-BF55-B63ED5561CDE}" srcOrd="0" destOrd="2" presId="urn:microsoft.com/office/officeart/2005/8/layout/StepDownProcess"/>
    <dgm:cxn modelId="{09A2859C-F426-4E12-8AB9-DF69A3695045}" srcId="{91549D12-5EE5-4362-8F9B-2088BC71ABBB}" destId="{F803E075-F1FF-4705-A654-42AE6C7F09C0}" srcOrd="0" destOrd="0" parTransId="{4962C4E4-CC6E-45E8-8D8C-1728AC453DDB}" sibTransId="{9104C53C-E2CF-4F28-B62D-DE771026D814}"/>
    <dgm:cxn modelId="{ABC7E79D-CA9E-4B2B-A24A-F50041722C24}" type="presOf" srcId="{59A5572F-B093-447D-920C-929F2CDB84AE}" destId="{9F5842D7-6BEF-4C54-BF55-B63ED5561CDE}" srcOrd="0" destOrd="0" presId="urn:microsoft.com/office/officeart/2005/8/layout/StepDownProcess"/>
    <dgm:cxn modelId="{7F5356AC-9D42-440F-A5BE-90D54C83CA56}" srcId="{59A5572F-B093-447D-920C-929F2CDB84AE}" destId="{E30C2983-14CB-4ED6-8299-4D894F9ABA08}" srcOrd="1" destOrd="0" parTransId="{FDD9CF7A-FC93-4089-AFFC-190E4A70631D}" sibTransId="{E827496C-63E6-4E87-8485-CEADAEC9F29A}"/>
    <dgm:cxn modelId="{FB824DB3-A18E-443D-9787-4C8BE03F6594}" type="presOf" srcId="{5F6B98EB-AEFA-4302-A028-A16740CB1622}" destId="{4E8DA49C-188C-4CDA-9277-653BEC0AE7DC}" srcOrd="0" destOrd="0" presId="urn:microsoft.com/office/officeart/2005/8/layout/StepDownProcess"/>
    <dgm:cxn modelId="{16E361BC-31DE-4FC1-B1D7-17DC0843FB28}" type="presOf" srcId="{CF831597-955B-46BF-9220-1A5959E9155C}" destId="{9F5842D7-6BEF-4C54-BF55-B63ED5561CDE}" srcOrd="0" destOrd="4" presId="urn:microsoft.com/office/officeart/2005/8/layout/StepDownProcess"/>
    <dgm:cxn modelId="{5C50C4C0-8EA4-4FAF-9AF4-5550155FAE12}" type="presOf" srcId="{CC9B49BC-D4E7-448E-AB12-F7BF52995588}" destId="{689481EE-D8EF-46D6-8D78-896DDCE818E8}" srcOrd="0" destOrd="2" presId="urn:microsoft.com/office/officeart/2005/8/layout/StepDownProcess"/>
    <dgm:cxn modelId="{E90140C1-02C8-480A-91A0-7B5A3223F037}" srcId="{9461ACA4-C526-4A40-8EAF-1E5DC0DD39E4}" destId="{EDC00EE4-B791-4B10-B032-4E603FCE2EBE}" srcOrd="1" destOrd="0" parTransId="{851E542E-3944-4E25-8DD3-22A0C2FA3BFA}" sibTransId="{5438EF59-354F-4C09-9D5C-E8058B4323BB}"/>
    <dgm:cxn modelId="{DBDF94CF-D2C3-47C7-97E4-60F730122162}" srcId="{9F2F7DA9-31EE-4BB7-BA03-087273D7DFEB}" destId="{91549D12-5EE5-4362-8F9B-2088BC71ABBB}" srcOrd="3" destOrd="0" parTransId="{197370BA-9378-4215-882B-1AD24E4BE6FA}" sibTransId="{8CC064F8-623A-44CE-B8EA-91B3608972A3}"/>
    <dgm:cxn modelId="{F1FF15D3-5221-44C0-9EBC-BCB334C5E68C}" type="presOf" srcId="{DB273879-C26D-41FB-8F0C-35A5DB91115D}" destId="{689481EE-D8EF-46D6-8D78-896DDCE818E8}" srcOrd="0" destOrd="0" presId="urn:microsoft.com/office/officeart/2005/8/layout/StepDownProcess"/>
    <dgm:cxn modelId="{C38142E3-7E9B-40B4-9114-395FE414B239}" srcId="{5F6B98EB-AEFA-4302-A028-A16740CB1622}" destId="{9461ACA4-C526-4A40-8EAF-1E5DC0DD39E4}" srcOrd="2" destOrd="0" parTransId="{25FF5D9D-6572-4F51-BE6B-A2A7EC2622C2}" sibTransId="{8015FCA1-8607-46AE-A3FA-A13618F0F68F}"/>
    <dgm:cxn modelId="{668DE6E4-7C9B-48F1-820D-84D779B116C1}" srcId="{546B3B49-2CBB-4D33-80C7-2E79269F29F1}" destId="{3B1865C9-2EB7-41C6-B1B2-139B413BF260}" srcOrd="0" destOrd="0" parTransId="{66E76F69-BC74-4112-BC27-830ADF03290E}" sibTransId="{6DB90278-4352-42D1-85AA-130EE70F0E44}"/>
    <dgm:cxn modelId="{EEB783E9-0699-4F80-AF35-1DB782AC9D1C}" type="presOf" srcId="{6347E67E-0E1C-4ECC-9034-73D96FEBECDC}" destId="{CA935922-E5AF-4911-84B2-9735E9390A20}" srcOrd="0" destOrd="0" presId="urn:microsoft.com/office/officeart/2005/8/layout/StepDownProcess"/>
    <dgm:cxn modelId="{96A81DEC-C7B5-4BFC-BE53-F6F43E569EB1}" srcId="{546B3B49-2CBB-4D33-80C7-2E79269F29F1}" destId="{0BE8D560-EEE0-45A2-AAAF-85E855E2FF29}" srcOrd="2" destOrd="0" parTransId="{F26CA7D5-A0B7-4B3A-86E9-CD59C283BABD}" sibTransId="{8C59E35E-5428-4C04-9994-A9F2FD940737}"/>
    <dgm:cxn modelId="{F69506FB-9506-43B8-A7AA-3FDA0110BAB0}" type="presOf" srcId="{0BE8D560-EEE0-45A2-AAAF-85E855E2FF29}" destId="{78E43249-3D3B-4306-BDE7-73ED1BACBF95}" srcOrd="0" destOrd="4" presId="urn:microsoft.com/office/officeart/2005/8/layout/StepDownProcess"/>
    <dgm:cxn modelId="{8ECAACA0-4F6D-4B5A-8222-58C2C5AA758C}" type="presParOf" srcId="{4E8DA49C-188C-4CDA-9277-653BEC0AE7DC}" destId="{29BB4E22-9D3A-45C5-81D1-C27C9BC5DBA2}" srcOrd="0" destOrd="0" presId="urn:microsoft.com/office/officeart/2005/8/layout/StepDownProcess"/>
    <dgm:cxn modelId="{FE9CFADD-FAC2-4487-BF47-4D551CBB41B7}" type="presParOf" srcId="{29BB4E22-9D3A-45C5-81D1-C27C9BC5DBA2}" destId="{99DAEB7C-DC74-4784-AD58-CDDEFB5C2BB5}" srcOrd="0" destOrd="0" presId="urn:microsoft.com/office/officeart/2005/8/layout/StepDownProcess"/>
    <dgm:cxn modelId="{A589F2CD-41A5-4E43-965C-DD6C206DCEF6}" type="presParOf" srcId="{29BB4E22-9D3A-45C5-81D1-C27C9BC5DBA2}" destId="{CA935922-E5AF-4911-84B2-9735E9390A20}" srcOrd="1" destOrd="0" presId="urn:microsoft.com/office/officeart/2005/8/layout/StepDownProcess"/>
    <dgm:cxn modelId="{1B63829C-EB2D-428D-8553-E06D60B78A69}" type="presParOf" srcId="{29BB4E22-9D3A-45C5-81D1-C27C9BC5DBA2}" destId="{689481EE-D8EF-46D6-8D78-896DDCE818E8}" srcOrd="2" destOrd="0" presId="urn:microsoft.com/office/officeart/2005/8/layout/StepDownProcess"/>
    <dgm:cxn modelId="{9C2DB926-79D8-4A20-B3D8-367D1D597B6E}" type="presParOf" srcId="{4E8DA49C-188C-4CDA-9277-653BEC0AE7DC}" destId="{53EE7F00-AEB2-4220-8E64-432F8009CB93}" srcOrd="1" destOrd="0" presId="urn:microsoft.com/office/officeart/2005/8/layout/StepDownProcess"/>
    <dgm:cxn modelId="{8460DE1C-6A20-4E17-A0BB-4A4E1A3C4095}" type="presParOf" srcId="{4E8DA49C-188C-4CDA-9277-653BEC0AE7DC}" destId="{9903BCB6-833A-41F5-AB30-A69C4E76F57F}" srcOrd="2" destOrd="0" presId="urn:microsoft.com/office/officeart/2005/8/layout/StepDownProcess"/>
    <dgm:cxn modelId="{F1A1170B-C676-4997-8ACF-2F4A43423D83}" type="presParOf" srcId="{9903BCB6-833A-41F5-AB30-A69C4E76F57F}" destId="{40F3D798-1A74-40C9-AD90-8C2750A24D56}" srcOrd="0" destOrd="0" presId="urn:microsoft.com/office/officeart/2005/8/layout/StepDownProcess"/>
    <dgm:cxn modelId="{34C7EB3E-1764-4AB5-951D-E582CBCCBBDC}" type="presParOf" srcId="{9903BCB6-833A-41F5-AB30-A69C4E76F57F}" destId="{64DC635A-089A-4BE4-BB11-6698B9932A16}" srcOrd="1" destOrd="0" presId="urn:microsoft.com/office/officeart/2005/8/layout/StepDownProcess"/>
    <dgm:cxn modelId="{07B1B775-05AE-486D-90F9-4A326A5D52C2}" type="presParOf" srcId="{9903BCB6-833A-41F5-AB30-A69C4E76F57F}" destId="{9F5842D7-6BEF-4C54-BF55-B63ED5561CDE}" srcOrd="2" destOrd="0" presId="urn:microsoft.com/office/officeart/2005/8/layout/StepDownProcess"/>
    <dgm:cxn modelId="{6084DFD0-F266-49EB-9716-A2B7850126BB}" type="presParOf" srcId="{4E8DA49C-188C-4CDA-9277-653BEC0AE7DC}" destId="{C9A1F439-A83D-435C-B2C0-B48B2A0E3167}" srcOrd="3" destOrd="0" presId="urn:microsoft.com/office/officeart/2005/8/layout/StepDownProcess"/>
    <dgm:cxn modelId="{777FC709-FB6D-4404-BA06-E00F2BCB2BFA}" type="presParOf" srcId="{4E8DA49C-188C-4CDA-9277-653BEC0AE7DC}" destId="{63B9488A-6670-4040-AB92-6EE3DD5C57FE}" srcOrd="4" destOrd="0" presId="urn:microsoft.com/office/officeart/2005/8/layout/StepDownProcess"/>
    <dgm:cxn modelId="{51AEEC04-5843-4F89-882D-5C13150B3B1E}" type="presParOf" srcId="{63B9488A-6670-4040-AB92-6EE3DD5C57FE}" destId="{346E184A-7EF4-4700-9261-F1510D203CA5}" srcOrd="0" destOrd="0" presId="urn:microsoft.com/office/officeart/2005/8/layout/StepDownProcess"/>
    <dgm:cxn modelId="{9C8F6497-E98F-4FDB-B56B-089BE6DEB306}" type="presParOf" srcId="{63B9488A-6670-4040-AB92-6EE3DD5C57FE}" destId="{78E43249-3D3B-4306-BDE7-73ED1BACBF9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AEB7C-DC74-4784-AD58-CDDEFB5C2BB5}">
      <dsp:nvSpPr>
        <dsp:cNvPr id="0" name=""/>
        <dsp:cNvSpPr/>
      </dsp:nvSpPr>
      <dsp:spPr>
        <a:xfrm rot="5400000">
          <a:off x="1397310" y="1972662"/>
          <a:ext cx="1744649" cy="19862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35922-E5AF-4911-84B2-9735E9390A20}">
      <dsp:nvSpPr>
        <dsp:cNvPr id="0" name=""/>
        <dsp:cNvSpPr/>
      </dsp:nvSpPr>
      <dsp:spPr>
        <a:xfrm>
          <a:off x="935084" y="38683"/>
          <a:ext cx="2936963" cy="205577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Find Extreme Precipitation Days</a:t>
          </a:r>
        </a:p>
      </dsp:txBody>
      <dsp:txXfrm>
        <a:off x="1035457" y="139056"/>
        <a:ext cx="2736217" cy="1855033"/>
      </dsp:txXfrm>
    </dsp:sp>
    <dsp:sp modelId="{689481EE-D8EF-46D6-8D78-896DDCE818E8}">
      <dsp:nvSpPr>
        <dsp:cNvPr id="0" name=""/>
        <dsp:cNvSpPr/>
      </dsp:nvSpPr>
      <dsp:spPr>
        <a:xfrm>
          <a:off x="3872047" y="234748"/>
          <a:ext cx="2136067" cy="1661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Downloaded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Selected Mumbai, India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Calculated Cumulative Distribution Function</a:t>
          </a:r>
        </a:p>
      </dsp:txBody>
      <dsp:txXfrm>
        <a:off x="3872047" y="234748"/>
        <a:ext cx="2136067" cy="1661571"/>
      </dsp:txXfrm>
    </dsp:sp>
    <dsp:sp modelId="{40F3D798-1A74-40C9-AD90-8C2750A24D56}">
      <dsp:nvSpPr>
        <dsp:cNvPr id="0" name=""/>
        <dsp:cNvSpPr/>
      </dsp:nvSpPr>
      <dsp:spPr>
        <a:xfrm rot="5400000">
          <a:off x="3832365" y="4281980"/>
          <a:ext cx="1744649" cy="19862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C635A-089A-4BE4-BB11-6698B9932A16}">
      <dsp:nvSpPr>
        <dsp:cNvPr id="0" name=""/>
        <dsp:cNvSpPr/>
      </dsp:nvSpPr>
      <dsp:spPr>
        <a:xfrm>
          <a:off x="3370139" y="2348001"/>
          <a:ext cx="2936963" cy="205577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Calculate Averages and Anomalies</a:t>
          </a:r>
        </a:p>
      </dsp:txBody>
      <dsp:txXfrm>
        <a:off x="3470512" y="2448374"/>
        <a:ext cx="2736217" cy="1855033"/>
      </dsp:txXfrm>
    </dsp:sp>
    <dsp:sp modelId="{9F5842D7-6BEF-4C54-BF55-B63ED5561CDE}">
      <dsp:nvSpPr>
        <dsp:cNvPr id="0" name=""/>
        <dsp:cNvSpPr/>
      </dsp:nvSpPr>
      <dsp:spPr>
        <a:xfrm>
          <a:off x="6308234" y="2545097"/>
          <a:ext cx="4867755" cy="1661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Pull in NCEP/NCAR Reanalysis data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Long term averages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Daily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Subset daily data for extreme days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Calculate mean of long term and extreme days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Calculate Anomalies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Extreme – Long Term</a:t>
          </a:r>
        </a:p>
      </dsp:txBody>
      <dsp:txXfrm>
        <a:off x="6308234" y="2545097"/>
        <a:ext cx="4867755" cy="1661571"/>
      </dsp:txXfrm>
    </dsp:sp>
    <dsp:sp modelId="{346E184A-7EF4-4700-9261-F1510D203CA5}">
      <dsp:nvSpPr>
        <dsp:cNvPr id="0" name=""/>
        <dsp:cNvSpPr/>
      </dsp:nvSpPr>
      <dsp:spPr>
        <a:xfrm>
          <a:off x="5805193" y="4657319"/>
          <a:ext cx="2936963" cy="205577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Plot Final Results</a:t>
          </a:r>
        </a:p>
      </dsp:txBody>
      <dsp:txXfrm>
        <a:off x="5905566" y="4757692"/>
        <a:ext cx="2736217" cy="1855033"/>
      </dsp:txXfrm>
    </dsp:sp>
    <dsp:sp modelId="{78E43249-3D3B-4306-BDE7-73ED1BACBF95}">
      <dsp:nvSpPr>
        <dsp:cNvPr id="0" name=""/>
        <dsp:cNvSpPr/>
      </dsp:nvSpPr>
      <dsp:spPr>
        <a:xfrm>
          <a:off x="8742157" y="4853385"/>
          <a:ext cx="2136067" cy="1661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Create plots for: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Pressure levels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250 </a:t>
          </a:r>
          <a:r>
            <a:rPr lang="en-US" sz="2000" kern="1200" dirty="0" err="1">
              <a:latin typeface="Adobe Arabic" panose="02040503050201020203" pitchFamily="18" charset="-78"/>
              <a:cs typeface="Adobe Arabic" panose="02040503050201020203" pitchFamily="18" charset="-78"/>
            </a:rPr>
            <a:t>hPa</a:t>
          </a:r>
          <a:endParaRPr lang="en-US" sz="20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500 </a:t>
          </a:r>
          <a:r>
            <a:rPr lang="en-US" sz="2000" kern="1200" dirty="0" err="1">
              <a:latin typeface="Adobe Arabic" panose="02040503050201020203" pitchFamily="18" charset="-78"/>
              <a:cs typeface="Adobe Arabic" panose="02040503050201020203" pitchFamily="18" charset="-78"/>
            </a:rPr>
            <a:t>hPa</a:t>
          </a:r>
          <a:endParaRPr lang="en-US" sz="20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850 </a:t>
          </a:r>
          <a:r>
            <a:rPr lang="en-US" sz="2000" kern="1200" dirty="0" err="1">
              <a:latin typeface="Adobe Arabic" panose="02040503050201020203" pitchFamily="18" charset="-78"/>
              <a:cs typeface="Adobe Arabic" panose="02040503050201020203" pitchFamily="18" charset="-78"/>
            </a:rPr>
            <a:t>hPa</a:t>
          </a:r>
          <a:endParaRPr lang="en-US" sz="20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Surface level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Total Column WV</a:t>
          </a:r>
        </a:p>
      </dsp:txBody>
      <dsp:txXfrm>
        <a:off x="8742157" y="4853385"/>
        <a:ext cx="2136067" cy="1661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FB45-98D7-C541-A844-571C859B4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B4AAB-B25A-C348-BDAB-38B27D1BE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BBF6A-732F-4747-9EC7-A9F8AC5E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DC44-688B-0246-88AE-4A0181B3689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E850D-77C8-1443-9505-6C70876F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542E9-ACDE-904B-8B42-7D2FCBDB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625E-70DC-FF49-9EBC-0C3E424A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7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E6B4-D353-584B-9E1B-4E4C816B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01638-808D-CD46-9B03-238C1F5A3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D0487-32E5-FF4F-9C0A-7A32C36C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DC44-688B-0246-88AE-4A0181B3689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1F8F3-25FB-CA4F-8A93-A559BFA0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F0B01-D2CC-4347-B498-62E70921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625E-70DC-FF49-9EBC-0C3E424A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DC6F3-4711-744D-AA2F-39D46A464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559C1-689D-0F45-8E16-95477CB49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DFBC7-9A3E-CA4F-ACA7-80BEF423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DC44-688B-0246-88AE-4A0181B3689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3574-33BD-4746-BE0A-9962D38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DB9C2-E065-4047-BD35-A45B0ECD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625E-70DC-FF49-9EBC-0C3E424A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5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3662-1FEE-954D-9119-71759918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44A4-EC93-DD46-BBDE-57339E6ED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91D8E-FB41-5D43-BA79-115FE622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DC44-688B-0246-88AE-4A0181B3689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DF0F2-94DE-EE49-B755-C6DCBABB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90DFD-1D53-2D49-B559-B1D9359E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625E-70DC-FF49-9EBC-0C3E424A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5646-E104-6540-8727-DB668430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EA6FC-A000-3B4E-88EA-448312DF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5809E-09A3-E74F-BE3E-75B682D8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DC44-688B-0246-88AE-4A0181B3689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58C3E-7A06-E141-B10C-513E75FC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7D9A8-4AD2-E448-8C17-0BDD2F4E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625E-70DC-FF49-9EBC-0C3E424A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B9A8-DDCB-8947-9044-80CF52D6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13A6-88C4-544D-B09C-214577C8C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73E70-55FD-404C-AEC6-FE9671161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452EE-B503-3740-8007-2595BED7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DC44-688B-0246-88AE-4A0181B3689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2DDA6-BB26-1843-8E06-14B32FBA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5F0D9-71C8-BA42-9F14-E51B2F22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625E-70DC-FF49-9EBC-0C3E424A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8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C73C-0C72-6B44-965D-4E1F938D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A813A-09B3-E447-A7D4-CA12FDB3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1CF24-E265-4749-805B-469C3A5F5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F8A9F-8E4F-7A4B-941C-0915DF40C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D9D6B-A9AE-9544-B50F-68A1048D4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84E00-99F5-1944-B9D5-4CA43ADE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DC44-688B-0246-88AE-4A0181B3689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0FCFA-8399-A041-A6F0-1ECD1061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97056-5050-824A-BCC6-96AA5B1E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625E-70DC-FF49-9EBC-0C3E424A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8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D9BD-B33E-134D-87BC-A213ACCE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8E995-E506-F24D-9FA9-F5782595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DC44-688B-0246-88AE-4A0181B3689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DF073-D2AA-FD49-ADCA-5BFFCABF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C9503-B1FB-034A-B142-00315F1F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625E-70DC-FF49-9EBC-0C3E424A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8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227AE-CF11-E14C-B2A1-A6AC4895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DC44-688B-0246-88AE-4A0181B3689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4DAE3-2593-B043-8F2E-D753F5B8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DCAD2-6153-4E40-B111-12C148F2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625E-70DC-FF49-9EBC-0C3E424A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4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79B2-35C2-024E-B503-C5AB6852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000D4-7EE3-4F49-A690-D309769C3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C3E37-D1B0-7342-97E5-CFAA4124E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7AE0B-DF1D-6841-B6C2-FF5B304C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DC44-688B-0246-88AE-4A0181B3689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3EA93-AC55-0C4C-B689-A21265AC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7EDB4-DB86-D44D-9EC1-C010EF1E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625E-70DC-FF49-9EBC-0C3E424A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9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B2F6-D109-644B-BD46-6E658ED1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6D914-7D3F-904A-B663-802F424DB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9FF09-C0BE-5541-9BCC-016B7A098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AE7B9-7D5B-5844-B5DB-C9687DF4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DC44-688B-0246-88AE-4A0181B3689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3DE3B-94BC-4E4E-8DD5-7628A3BA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0F0DB-71BD-B84D-B894-B4C3B24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625E-70DC-FF49-9EBC-0C3E424A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7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37ED81-60F0-964C-974C-E7D9513A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9C868-3DE2-234B-9935-2ED190C59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1066C-9430-A845-B651-47D805F90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CDC44-688B-0246-88AE-4A0181B3689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60F1F-0306-B34E-B18F-414796CDF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C7CA4-0E88-1548-8B05-3477B88B1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5625E-70DC-FF49-9EBC-0C3E424A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0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oup of clouds in the sky&#10;&#10;Description automatically generated">
            <a:extLst>
              <a:ext uri="{FF2B5EF4-FFF2-40B4-BE49-F238E27FC236}">
                <a16:creationId xmlns:a16="http://schemas.microsoft.com/office/drawing/2014/main" id="{C01099E0-46FB-6944-976A-77FCB4D0B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-13446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64AECC-4F10-A84C-B6A4-AE7C87994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1717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dobe Arabic" panose="02040503050201020203" pitchFamily="18" charset="-78"/>
                <a:ea typeface="Tahoma" panose="020B0604030504040204" pitchFamily="34" charset="0"/>
                <a:cs typeface="Adobe Arabic" panose="02040503050201020203" pitchFamily="18" charset="-78"/>
              </a:rPr>
              <a:t>ATMS 597 </a:t>
            </a:r>
            <a:br>
              <a:rPr lang="en-US" dirty="0">
                <a:solidFill>
                  <a:srgbClr val="FFFFFF"/>
                </a:solidFill>
                <a:latin typeface="Adobe Arabic" panose="02040503050201020203" pitchFamily="18" charset="-78"/>
                <a:ea typeface="Tahoma" panose="020B0604030504040204" pitchFamily="34" charset="0"/>
                <a:cs typeface="Adobe Arabic" panose="02040503050201020203" pitchFamily="18" charset="-78"/>
              </a:rPr>
            </a:br>
            <a:r>
              <a:rPr lang="en-US" dirty="0">
                <a:solidFill>
                  <a:srgbClr val="FFFFFF"/>
                </a:solidFill>
                <a:latin typeface="Adobe Arabic" panose="02040503050201020203" pitchFamily="18" charset="-78"/>
                <a:ea typeface="Tahoma" panose="020B0604030504040204" pitchFamily="34" charset="0"/>
                <a:cs typeface="Adobe Arabic" panose="02040503050201020203" pitchFamily="18" charset="-78"/>
              </a:rPr>
              <a:t>Weather and Climate Data Science</a:t>
            </a:r>
            <a:br>
              <a:rPr lang="en-US" dirty="0">
                <a:solidFill>
                  <a:srgbClr val="FFFFFF"/>
                </a:solidFill>
                <a:latin typeface="Adobe Arabic" panose="02040503050201020203" pitchFamily="18" charset="-78"/>
                <a:ea typeface="Tahoma" panose="020B0604030504040204" pitchFamily="34" charset="0"/>
                <a:cs typeface="Adobe Arabic" panose="02040503050201020203" pitchFamily="18" charset="-78"/>
              </a:rPr>
            </a:br>
            <a:r>
              <a:rPr lang="en-US" dirty="0">
                <a:solidFill>
                  <a:srgbClr val="FFFFFF"/>
                </a:solidFill>
                <a:latin typeface="Adobe Arabic" panose="02040503050201020203" pitchFamily="18" charset="-78"/>
                <a:ea typeface="Tahoma" panose="020B0604030504040204" pitchFamily="34" charset="0"/>
                <a:cs typeface="Adobe Arabic" panose="02040503050201020203" pitchFamily="18" charset="-78"/>
              </a:rPr>
              <a:t>Project 3 Group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114EF-1793-E945-9363-919ADD3B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1487"/>
            <a:ext cx="9144000" cy="209347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Divyansh Chug, Max Grover, David Lafferty</a:t>
            </a:r>
          </a:p>
          <a:p>
            <a:endParaRPr lang="en-US" sz="3000" dirty="0">
              <a:solidFill>
                <a:srgbClr val="FFFFFF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en-US" sz="3000" dirty="0">
                <a:solidFill>
                  <a:srgbClr val="FFFFFF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Location: Mumbai, India</a:t>
            </a:r>
          </a:p>
          <a:p>
            <a:r>
              <a:rPr lang="en-US" sz="3000" dirty="0">
                <a:solidFill>
                  <a:srgbClr val="FFFFFF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Season: JJA</a:t>
            </a:r>
          </a:p>
        </p:txBody>
      </p:sp>
    </p:spTree>
    <p:extLst>
      <p:ext uri="{BB962C8B-B14F-4D97-AF65-F5344CB8AC3E}">
        <p14:creationId xmlns:p14="http://schemas.microsoft.com/office/powerpoint/2010/main" val="13174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4727" y="0"/>
          <a:ext cx="11813309" cy="6751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9346" y="3052725"/>
            <a:ext cx="19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List of Extreme Days (&gt;95</a:t>
            </a:r>
            <a:r>
              <a:rPr lang="en-US" sz="2000" baseline="30000" dirty="0">
                <a:latin typeface="Adobe Arabic" panose="02040503050201020203" pitchFamily="18" charset="-78"/>
                <a:cs typeface="Adobe Arabic" panose="02040503050201020203" pitchFamily="18" charset="-78"/>
              </a:rPr>
              <a:t>th</a:t>
            </a:r>
            <a:r>
              <a:rPr lang="en-US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 Percentile)</a:t>
            </a:r>
          </a:p>
        </p:txBody>
      </p:sp>
      <p:sp>
        <p:nvSpPr>
          <p:cNvPr id="6" name="Rectangle 5"/>
          <p:cNvSpPr/>
          <p:nvPr/>
        </p:nvSpPr>
        <p:spPr>
          <a:xfrm>
            <a:off x="3978876" y="5608843"/>
            <a:ext cx="1710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NetCDF</a:t>
            </a:r>
            <a:r>
              <a:rPr lang="en-US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 files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578" y="0"/>
            <a:ext cx="1953877" cy="217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3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B162-F757-4B42-969D-9FC48E49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" y="13836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Adobe Arabic" panose="02040503050201020203" pitchFamily="18" charset="-78"/>
                <a:cs typeface="Adobe Arabic" panose="02040503050201020203" pitchFamily="18" charset="-78"/>
              </a:rPr>
              <a:t>Global Precipitation Climatology Project</a:t>
            </a:r>
            <a:br>
              <a:rPr lang="en-US" sz="5400" dirty="0"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sz="5400" dirty="0"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5400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cumulative distribution function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536F5-FDF0-A14D-9611-75E682754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403" y="1504229"/>
            <a:ext cx="5269194" cy="526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8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566D30-00D1-9E4C-9F9F-EFC3A25A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" y="138365"/>
            <a:ext cx="11264152" cy="1325563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Adobe Arabic" panose="02040503050201020203" pitchFamily="18" charset="-78"/>
                <a:cs typeface="Adobe Arabic" panose="02040503050201020203" pitchFamily="18" charset="-78"/>
              </a:rPr>
              <a:t>NCEP Reanalysis Anomalies</a:t>
            </a:r>
            <a:br>
              <a:rPr lang="en-US" sz="5400" dirty="0"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sz="5400" dirty="0"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5400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250 </a:t>
            </a:r>
            <a:r>
              <a:rPr lang="en-US" sz="5400" i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hPa</a:t>
            </a:r>
            <a:r>
              <a:rPr lang="en-US" sz="5400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wind vectors and wind speed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DF4647-5558-D149-B387-4C37C04F7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800000"/>
            <a:ext cx="86868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7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566D30-00D1-9E4C-9F9F-EFC3A25A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" y="138365"/>
            <a:ext cx="12187517" cy="1325563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Adobe Arabic" panose="02040503050201020203" pitchFamily="18" charset="-78"/>
                <a:cs typeface="Adobe Arabic" panose="02040503050201020203" pitchFamily="18" charset="-78"/>
              </a:rPr>
              <a:t>NCEP Reanalysis Anomalies</a:t>
            </a:r>
            <a:br>
              <a:rPr lang="en-US" sz="5400" dirty="0"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sz="5400" dirty="0"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5400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500 </a:t>
            </a:r>
            <a:r>
              <a:rPr lang="en-US" sz="5400" i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hPa</a:t>
            </a:r>
            <a:r>
              <a:rPr lang="en-US" sz="5400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wind vectors and geopotential height</a:t>
            </a:r>
          </a:p>
        </p:txBody>
      </p:sp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9495A0B-0CAF-664A-8E57-0F22347B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800000"/>
            <a:ext cx="85725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4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197A063-D97B-0040-973F-1C58EE5A5058}"/>
              </a:ext>
            </a:extLst>
          </p:cNvPr>
          <p:cNvSpPr txBox="1">
            <a:spLocks/>
          </p:cNvSpPr>
          <p:nvPr/>
        </p:nvSpPr>
        <p:spPr>
          <a:xfrm>
            <a:off x="4482" y="138365"/>
            <a:ext cx="121875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Adobe Arabic" panose="02040503050201020203" pitchFamily="18" charset="-78"/>
                <a:cs typeface="Adobe Arabic" panose="02040503050201020203" pitchFamily="18" charset="-78"/>
              </a:rPr>
              <a:t>NCEP Reanalysis Anomalies</a:t>
            </a:r>
          </a:p>
          <a:p>
            <a:r>
              <a:rPr lang="en-US" sz="5400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	850 </a:t>
            </a:r>
            <a:r>
              <a:rPr lang="en-US" sz="5400" i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hPa</a:t>
            </a:r>
            <a:r>
              <a:rPr lang="en-US" sz="5400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temperature, specific humidity, and winds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F3F35F5-4D27-104D-BBAD-59F0B1D8E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800000"/>
            <a:ext cx="86106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2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E8A33B0-6540-D247-BBF6-843E64B4DDE5}"/>
              </a:ext>
            </a:extLst>
          </p:cNvPr>
          <p:cNvSpPr txBox="1">
            <a:spLocks/>
          </p:cNvSpPr>
          <p:nvPr/>
        </p:nvSpPr>
        <p:spPr>
          <a:xfrm>
            <a:off x="4482" y="138365"/>
            <a:ext cx="121875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Adobe Arabic" panose="02040503050201020203" pitchFamily="18" charset="-78"/>
                <a:cs typeface="Adobe Arabic" panose="02040503050201020203" pitchFamily="18" charset="-78"/>
              </a:rPr>
              <a:t>NCEP Reanalysis Anomalies</a:t>
            </a:r>
          </a:p>
          <a:p>
            <a:r>
              <a:rPr lang="en-US" sz="5400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	skin temperature and surface wind vectors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4361062-FFA1-8B46-BE9E-CEAF88D78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800000"/>
            <a:ext cx="85725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8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92FD5A-A1F8-B749-9FF9-84CAE3BD049D}"/>
              </a:ext>
            </a:extLst>
          </p:cNvPr>
          <p:cNvSpPr txBox="1">
            <a:spLocks/>
          </p:cNvSpPr>
          <p:nvPr/>
        </p:nvSpPr>
        <p:spPr>
          <a:xfrm>
            <a:off x="4482" y="124918"/>
            <a:ext cx="121875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Adobe Arabic" panose="02040503050201020203" pitchFamily="18" charset="-78"/>
                <a:cs typeface="Adobe Arabic" panose="02040503050201020203" pitchFamily="18" charset="-78"/>
              </a:rPr>
              <a:t>NCEP Reanalysis Anomalies</a:t>
            </a:r>
          </a:p>
          <a:p>
            <a:r>
              <a:rPr lang="en-US" sz="5400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	total atmospheric column water vapor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E517E53B-FCF8-8C41-B07C-40FBCBCDB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800000"/>
            <a:ext cx="85725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9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Acknowledgments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6799"/>
            <a:ext cx="2323523" cy="23235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649" y="2998688"/>
            <a:ext cx="3121152" cy="999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28" y="2827697"/>
            <a:ext cx="3577936" cy="134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3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175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Adobe Arabic</vt:lpstr>
      <vt:lpstr>Arial</vt:lpstr>
      <vt:lpstr>Calibri</vt:lpstr>
      <vt:lpstr>Calibri Light</vt:lpstr>
      <vt:lpstr>Office Theme</vt:lpstr>
      <vt:lpstr>ATMS 597  Weather and Climate Data Science Project 3 Group 2</vt:lpstr>
      <vt:lpstr>PowerPoint Presentation</vt:lpstr>
      <vt:lpstr>Global Precipitation Climatology Project  cumulative distribution function </vt:lpstr>
      <vt:lpstr>NCEP Reanalysis Anomalies  250 hPa wind vectors and wind speed</vt:lpstr>
      <vt:lpstr>NCEP Reanalysis Anomalies  500 hPa wind vectors and geopotential height</vt:lpstr>
      <vt:lpstr>PowerPoint Presentation</vt:lpstr>
      <vt:lpstr>PowerPoint Presentation</vt:lpstr>
      <vt:lpstr>PowerPoint Presentation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ATMS 597  Weather and Climate Data Science Project 3 Group 2</dc:title>
  <dc:creator>Lafferty, David Conway</dc:creator>
  <cp:lastModifiedBy>Lafferty, David Conway</cp:lastModifiedBy>
  <cp:revision>1</cp:revision>
  <dcterms:created xsi:type="dcterms:W3CDTF">2020-02-28T16:42:56Z</dcterms:created>
  <dcterms:modified xsi:type="dcterms:W3CDTF">2020-02-28T17:03:57Z</dcterms:modified>
</cp:coreProperties>
</file>