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19" autoAdjust="0"/>
  </p:normalViewPr>
  <p:slideViewPr>
    <p:cSldViewPr>
      <p:cViewPr varScale="1">
        <p:scale>
          <a:sx n="86" d="100"/>
          <a:sy n="86" d="100"/>
        </p:scale>
        <p:origin x="-6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21D5-E3D5-4983-BA77-529D73A4089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E526A-E359-46E1-8EDF-F5F99946A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Britt, 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I started</a:t>
            </a:r>
            <a:r>
              <a:rPr lang="en-US" baseline="0" dirty="0" smtClean="0"/>
              <a:t> speaking about AOP to user groups and conferences, I would often get asked to recommend a book. There are some good books out there, but they are either Java focused or very academically focused. So I thought that an AOP book with a .NET and real-world aspect focus would be a good idea.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I’m working on a book, it’s almost done. You can read it in ‘early preview’ now.</a:t>
            </a:r>
            <a:r>
              <a:rPr lang="en-US" baseline="0" dirty="0" smtClean="0"/>
              <a:t> Manning has provided a discount code for you to purchase this book, and I’ll be sharing that at the end of the session.</a:t>
            </a:r>
          </a:p>
          <a:p>
            <a:endParaRPr lang="en-US" dirty="0" smtClean="0"/>
          </a:p>
          <a:p>
            <a:r>
              <a:rPr lang="en-US" dirty="0" smtClean="0"/>
              <a:t>Today</a:t>
            </a:r>
            <a:r>
              <a:rPr lang="en-US" baseline="0" dirty="0" smtClean="0"/>
              <a:t>’s session is a very basic introduction to AOP. I’m going to introduce you to it via some of the tools available with ASP.NET that you might already be familiar with.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</a:t>
            </a:r>
            <a:r>
              <a:rPr lang="en-US" baseline="0" dirty="0" smtClean="0"/>
              <a:t> logic AND logging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Tangling: how</a:t>
            </a:r>
            <a:r>
              <a:rPr lang="en-US" baseline="0" dirty="0" smtClean="0"/>
              <a:t> do we split out the logging code to encapsulate it?</a:t>
            </a:r>
          </a:p>
          <a:p>
            <a:r>
              <a:rPr lang="en-US" baseline="0" dirty="0" smtClean="0"/>
              <a:t>Scattering: how do we re-use the encapsulate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Aspect-oriented programming introduce the idea of “weaving”</a:t>
            </a:r>
          </a:p>
          <a:p>
            <a:r>
              <a:rPr lang="en-US" dirty="0" smtClean="0"/>
              <a:t>So you take the logging out of the business modules</a:t>
            </a:r>
          </a:p>
          <a:p>
            <a:r>
              <a:rPr lang="en-US" dirty="0" smtClean="0"/>
              <a:t>Put logging into it’s own</a:t>
            </a:r>
            <a:r>
              <a:rPr lang="en-US" baseline="0" dirty="0" smtClean="0"/>
              <a:t> class, called an “aspect”</a:t>
            </a:r>
          </a:p>
          <a:p>
            <a:r>
              <a:rPr lang="en-US" baseline="0" dirty="0" smtClean="0"/>
              <a:t>Tell the AOP tool which modules that the logging aspect should be applied to</a:t>
            </a:r>
          </a:p>
          <a:p>
            <a:r>
              <a:rPr lang="en-US" baseline="0" dirty="0" smtClean="0"/>
              <a:t>The AOP tool will “weave” them together (possibly right after compiling, possibly at runtime)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“generated” code still looks and runs basically like it did before</a:t>
            </a:r>
          </a:p>
          <a:p>
            <a:r>
              <a:rPr lang="en-US" baseline="0" dirty="0" smtClean="0"/>
              <a:t>But the code you maintain and work with is nicely separated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postsharp.net download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promo</a:t>
            </a:r>
            <a:r>
              <a:rPr lang="en-US" baseline="0" dirty="0" smtClean="0"/>
              <a:t> code for 40% off the book (it’s an early preview now called a MEAP)</a:t>
            </a:r>
          </a:p>
          <a:p>
            <a:r>
              <a:rPr lang="en-US" baseline="0" dirty="0" smtClean="0"/>
              <a:t>Questions, comments, feedback, you can contact me via email or twitter by first going to </a:t>
            </a:r>
            <a:r>
              <a:rPr lang="en-US" baseline="0" dirty="0" err="1" smtClean="0"/>
              <a:t>about.me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mgroves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A9D7-93EF-49E3-8579-840AEB7E46DF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tripphotogallery/4059486159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nning.com/grov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bout.me/mgroves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You may already be using AOP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40" y="5877272"/>
            <a:ext cx="3966111" cy="5588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53806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Matthew D. Groves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PostSharp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MVP</a:t>
            </a:r>
            <a:b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52400"/>
            <a:ext cx="5105400" cy="644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sounds complicated…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Aspect-Oriented Programming</a:t>
            </a:r>
          </a:p>
          <a:p>
            <a:r>
              <a:rPr lang="en-US" dirty="0" err="1" smtClean="0"/>
              <a:t>Pointcuts</a:t>
            </a:r>
            <a:endParaRPr lang="en-US" dirty="0" smtClean="0"/>
          </a:p>
          <a:p>
            <a:r>
              <a:rPr lang="en-US" dirty="0" smtClean="0"/>
              <a:t>Advice</a:t>
            </a:r>
          </a:p>
          <a:p>
            <a:r>
              <a:rPr lang="en-US" dirty="0" smtClean="0"/>
              <a:t>Join points</a:t>
            </a:r>
          </a:p>
          <a:p>
            <a:r>
              <a:rPr lang="en-US" dirty="0" smtClean="0"/>
              <a:t>Scattering</a:t>
            </a:r>
          </a:p>
          <a:p>
            <a:r>
              <a:rPr lang="en-US" dirty="0" smtClean="0"/>
              <a:t>Tangling</a:t>
            </a:r>
          </a:p>
          <a:p>
            <a:r>
              <a:rPr lang="en-US" dirty="0" smtClean="0"/>
              <a:t>Weaving</a:t>
            </a:r>
          </a:p>
          <a:p>
            <a:r>
              <a:rPr lang="en-US" dirty="0" smtClean="0"/>
              <a:t>Post-compile IL manipulation</a:t>
            </a:r>
          </a:p>
          <a:p>
            <a:r>
              <a:rPr lang="en-US" dirty="0" smtClean="0"/>
              <a:t>Runtime proxy generation</a:t>
            </a:r>
          </a:p>
          <a:p>
            <a:r>
              <a:rPr lang="en-US" dirty="0" smtClean="0"/>
              <a:t>Cross-cutting concerns</a:t>
            </a:r>
            <a:endParaRPr lang="en-US" dirty="0"/>
          </a:p>
        </p:txBody>
      </p:sp>
      <p:pic>
        <p:nvPicPr>
          <p:cNvPr id="11266" name="Picture 2" descr="http://farm4.staticflickr.com/3480/4059486159_569859ccf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09800"/>
            <a:ext cx="3352800" cy="2514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733800" y="6519446"/>
            <a:ext cx="541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3"/>
              </a:rPr>
              <a:t>http://www.flickr.com/photos/tripphotogallery/4059486159/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…but it’s not!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writing the same pattern manually over and over again…</a:t>
            </a:r>
          </a:p>
          <a:p>
            <a:r>
              <a:rPr lang="en-US" dirty="0" smtClean="0"/>
              <a:t>…AOP lets you write it once and automatically apply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3124200" cy="48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BusinessModule1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… core data members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… logging members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public Method1()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 log start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… core operation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 log end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public Method2()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 log start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… core operation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 log end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524000"/>
            <a:ext cx="3124200" cy="4800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lass BusinessModule2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core data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logging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public Method1()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start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core operation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public Method2()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start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core operation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3948" y="6336268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*diagram by </a:t>
            </a:r>
            <a:r>
              <a:rPr lang="en-US" dirty="0" err="1" smtClean="0"/>
              <a:t>Xiaoran</a:t>
            </a:r>
            <a:r>
              <a:rPr lang="en-US" dirty="0" smtClean="0"/>
              <a:t> Wang of programcreek.com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000" y="3048000"/>
            <a:ext cx="2057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00200" y="4800600"/>
            <a:ext cx="2057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91200" y="3048000"/>
            <a:ext cx="2057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91200" y="4800600"/>
            <a:ext cx="2057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3124200" cy="2514600"/>
          </a:xfr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BusinessModule1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… core data members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public Method1()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… core operation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2600" y="990600"/>
            <a:ext cx="3124200" cy="26670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class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LogAspect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logging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public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BeginMethod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start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 log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71800" y="4419600"/>
            <a:ext cx="3048000" cy="23622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class BusinessModule1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core data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… logging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public Method1()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start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core operation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… log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81400" y="3352800"/>
            <a:ext cx="1676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AOP tool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Bent Arrow 7"/>
          <p:cNvSpPr/>
          <p:nvPr/>
        </p:nvSpPr>
        <p:spPr>
          <a:xfrm rot="5400000">
            <a:off x="2971800" y="2286000"/>
            <a:ext cx="14478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4495800" y="2286000"/>
            <a:ext cx="1447800" cy="685800"/>
          </a:xfrm>
          <a:prstGeom prst="bentArrow">
            <a:avLst/>
          </a:prstGeom>
          <a:scene3d>
            <a:camera prst="orthographicFront">
              <a:rot lat="21599969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267200" y="38862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62116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*diagram by </a:t>
            </a:r>
            <a:r>
              <a:rPr lang="en-US" dirty="0" err="1" smtClean="0"/>
              <a:t>Xiaoran</a:t>
            </a:r>
            <a:r>
              <a:rPr lang="en-US" dirty="0" smtClean="0"/>
              <a:t> Wang of programcreek.com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has some AOP features built in</a:t>
            </a:r>
          </a:p>
          <a:p>
            <a:pPr lvl="1"/>
            <a:r>
              <a:rPr lang="en-US" dirty="0" err="1" smtClean="0"/>
              <a:t>HttpModule</a:t>
            </a:r>
            <a:r>
              <a:rPr lang="en-US" dirty="0" smtClean="0"/>
              <a:t> (requests)</a:t>
            </a:r>
          </a:p>
          <a:p>
            <a:pPr lvl="1"/>
            <a:r>
              <a:rPr lang="en-US" dirty="0" smtClean="0"/>
              <a:t>ASP.NET MVC </a:t>
            </a:r>
            <a:r>
              <a:rPr lang="en-US" dirty="0" err="1" smtClean="0"/>
              <a:t>ActionFilter</a:t>
            </a:r>
            <a:r>
              <a:rPr lang="en-US" dirty="0" smtClean="0"/>
              <a:t> (actions)</a:t>
            </a:r>
          </a:p>
          <a:p>
            <a:r>
              <a:rPr lang="en-US" dirty="0" err="1" smtClean="0"/>
              <a:t>PostSharp</a:t>
            </a:r>
            <a:endParaRPr lang="en-US" dirty="0"/>
          </a:p>
          <a:p>
            <a:pPr lvl="1"/>
            <a:r>
              <a:rPr lang="en-US" dirty="0" err="1" smtClean="0"/>
              <a:t>OnMethodBoundaryAspect</a:t>
            </a:r>
            <a:r>
              <a:rPr lang="en-US" dirty="0" smtClean="0"/>
              <a:t> (methods)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“Call This Instead: Intercepting Methods”</a:t>
            </a:r>
          </a:p>
          <a:p>
            <a:r>
              <a:rPr lang="en-US" dirty="0" smtClean="0"/>
              <a:t>What interception means</a:t>
            </a:r>
          </a:p>
          <a:p>
            <a:r>
              <a:rPr lang="en-US" dirty="0" smtClean="0"/>
              <a:t>How to write a method interception </a:t>
            </a:r>
            <a:r>
              <a:rPr lang="en-US" dirty="0" err="1" smtClean="0"/>
              <a:t>PostSharp</a:t>
            </a:r>
            <a:r>
              <a:rPr lang="en-US" dirty="0" smtClean="0"/>
              <a:t> aspect</a:t>
            </a:r>
          </a:p>
          <a:p>
            <a:r>
              <a:rPr lang="en-US" dirty="0" smtClean="0"/>
              <a:t>A practical example of a data transaction </a:t>
            </a:r>
            <a:r>
              <a:rPr lang="en-US" dirty="0" smtClean="0"/>
              <a:t>aspect</a:t>
            </a:r>
          </a:p>
          <a:p>
            <a:r>
              <a:rPr lang="en-US" dirty="0" err="1" smtClean="0"/>
              <a:t>PostSharp</a:t>
            </a:r>
            <a:r>
              <a:rPr lang="en-US" dirty="0" smtClean="0"/>
              <a:t> 3 RTM available now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code 13psaop for 40% off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http://manning.com/groves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447800"/>
            <a:ext cx="33198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867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/>
              </a:rPr>
              <a:t>http://about.me/mgroves</a:t>
            </a:r>
            <a:endParaRPr lang="en-US" sz="4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652</Words>
  <Application>Microsoft Office PowerPoint</Application>
  <PresentationFormat>On-screen Show (4:3)</PresentationFormat>
  <Paragraphs>124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You may already be using AOP</vt:lpstr>
      <vt:lpstr>Slide 2</vt:lpstr>
      <vt:lpstr>AOP sounds complicated…</vt:lpstr>
      <vt:lpstr>…but it’s not! </vt:lpstr>
      <vt:lpstr>Aspect-oriented programming</vt:lpstr>
      <vt:lpstr>Aspect-oriented programming</vt:lpstr>
      <vt:lpstr>Let’s do some coding</vt:lpstr>
      <vt:lpstr>Next week…</vt:lpstr>
      <vt:lpstr>Use code 13psaop for 40% off http://manning.com/groves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may already be using AOP</dc:title>
  <dc:creator>mgroves</dc:creator>
  <cp:lastModifiedBy>mgroves</cp:lastModifiedBy>
  <cp:revision>50</cp:revision>
  <dcterms:created xsi:type="dcterms:W3CDTF">2013-04-29T20:05:08Z</dcterms:created>
  <dcterms:modified xsi:type="dcterms:W3CDTF">2013-05-02T17:41:26Z</dcterms:modified>
</cp:coreProperties>
</file>