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6" r:id="rId5"/>
    <p:sldId id="267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909" autoAdjust="0"/>
  </p:normalViewPr>
  <p:slideViewPr>
    <p:cSldViewPr>
      <p:cViewPr varScale="1">
        <p:scale>
          <a:sx n="60" d="100"/>
          <a:sy n="60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21D5-E3D5-4983-BA77-529D73A4089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526A-E359-46E1-8EDF-F5F99946A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Britt, </a:t>
            </a:r>
          </a:p>
          <a:p>
            <a:endParaRPr lang="en-US" dirty="0" smtClean="0"/>
          </a:p>
          <a:p>
            <a:r>
              <a:rPr lang="en-US" dirty="0" smtClean="0"/>
              <a:t>As I said last week, I’m working on a book, it’s almost done. You can read it in ‘early preview’ now. It is</a:t>
            </a:r>
            <a:r>
              <a:rPr lang="en-US" baseline="0" dirty="0" smtClean="0"/>
              <a:t> not just about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, but there is a lot of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 in it. Manning has provided a discount I’ll be sharing that at the end of the session.</a:t>
            </a:r>
          </a:p>
          <a:p>
            <a:endParaRPr lang="en-US" dirty="0" smtClean="0"/>
          </a:p>
          <a:p>
            <a:r>
              <a:rPr lang="en-US" dirty="0" smtClean="0"/>
              <a:t>Today</a:t>
            </a:r>
            <a:r>
              <a:rPr lang="en-US" baseline="0" dirty="0" smtClean="0"/>
              <a:t>’s session is an introduction to Method Interception with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.  We’ll look at what method interception means, how to write a method interception aspect with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, and we’ll create a practical aspect to help us with data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talk about interception, let’s talk about normal program flow.</a:t>
            </a:r>
          </a:p>
          <a:p>
            <a:r>
              <a:rPr lang="en-US" baseline="0" dirty="0" smtClean="0"/>
              <a:t>My program makes a method call on an object. Program flow switches to running the code in that method</a:t>
            </a:r>
          </a:p>
          <a:p>
            <a:r>
              <a:rPr lang="en-US" baseline="0" dirty="0" smtClean="0"/>
              <a:t>When the method finishes, program flow goes back to the calling code (sometimes there’s a return value)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I’m calling a “Send” method on a twitter object. The twitter objects “send” method executes and then the program resumes.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suppose we put</a:t>
            </a:r>
            <a:r>
              <a:rPr lang="en-US" baseline="0" dirty="0" smtClean="0"/>
              <a:t> a middle-man in between the program and the twitter object.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middle man allows you to add behavior between the program and the twitter object. It is “intercepting” calls to the Send method, and runs instead of the Send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write a simple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MethodInterceptionAspect</a:t>
            </a:r>
            <a:r>
              <a:rPr lang="en-US" baseline="0" dirty="0" smtClean="0"/>
              <a:t> just to see how it works.</a:t>
            </a:r>
          </a:p>
          <a:p>
            <a:r>
              <a:rPr lang="en-US" baseline="0" dirty="0" smtClean="0"/>
              <a:t>Then we’ll write a more practical aspect to help with data transactions.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transactions involve begin/commit/rollback: some data operations  require multiple steps, but we want them to behave as if they were atomic (all or nothing)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.NET has a </a:t>
            </a:r>
            <a:r>
              <a:rPr lang="en-US" baseline="0" dirty="0" err="1" smtClean="0"/>
              <a:t>TransactionScope</a:t>
            </a:r>
            <a:r>
              <a:rPr lang="en-US" baseline="0" dirty="0" smtClean="0"/>
              <a:t> object that makes it easy to do transactions, assuming your underlying database supports 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I say</a:t>
            </a:r>
            <a:r>
              <a:rPr lang="en-US" baseline="0" dirty="0" smtClean="0"/>
              <a:t> “minimal”, I mean that we could add more features like retry, retry only with specific exceptions, retry with logging,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don’t think we can cover a full example in the </a:t>
            </a:r>
            <a:r>
              <a:rPr lang="en-US" baseline="0" dirty="0" smtClean="0"/>
              <a:t>allotted </a:t>
            </a:r>
            <a:r>
              <a:rPr lang="en-US" baseline="0" dirty="0" smtClean="0"/>
              <a:t>time, but if you are interested, there is a data transaction example in the book that is more in-depth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postsharp.net download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promo</a:t>
            </a:r>
            <a:r>
              <a:rPr lang="en-US" baseline="0" dirty="0" smtClean="0"/>
              <a:t> code for 40% off the book (it’s an early preview now called a MEAP)</a:t>
            </a:r>
          </a:p>
          <a:p>
            <a:r>
              <a:rPr lang="en-US" baseline="0" dirty="0" smtClean="0"/>
              <a:t>Questions, comments, feedback, you can contact me via email or twitter by first going to </a:t>
            </a:r>
            <a:r>
              <a:rPr lang="en-US" baseline="0" dirty="0" err="1" smtClean="0"/>
              <a:t>about.me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mgroves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A9D7-93EF-49E3-8579-840AEB7E46DF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nning.com/grov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bout.me/mgrove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Call This Instead: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Intercepting Methods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40" y="5877272"/>
            <a:ext cx="3966111" cy="558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53806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Matthew D. Groves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PostSharp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MVP</a:t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2400"/>
            <a:ext cx="5105400" cy="644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program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7391400" cy="470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with interception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2" y="1905000"/>
            <a:ext cx="90002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interceptor…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behavior</a:t>
            </a:r>
          </a:p>
          <a:p>
            <a:pPr lvl="1"/>
            <a:r>
              <a:rPr lang="en-US" dirty="0" smtClean="0"/>
              <a:t>Execute code before/after/instead of the method</a:t>
            </a:r>
          </a:p>
          <a:p>
            <a:r>
              <a:rPr lang="en-US" dirty="0" smtClean="0"/>
              <a:t>Get the method’s context</a:t>
            </a:r>
          </a:p>
          <a:p>
            <a:pPr lvl="1"/>
            <a:r>
              <a:rPr lang="en-US" dirty="0" smtClean="0"/>
              <a:t>Type, instance, arguments, return value, etc</a:t>
            </a:r>
          </a:p>
          <a:p>
            <a:r>
              <a:rPr lang="en-US" dirty="0" smtClean="0"/>
              <a:t>Change the method’s context</a:t>
            </a:r>
          </a:p>
          <a:p>
            <a:pPr lvl="1"/>
            <a:r>
              <a:rPr lang="en-US" dirty="0" smtClean="0"/>
              <a:t>Arguments, return value</a:t>
            </a:r>
          </a:p>
          <a:p>
            <a:r>
              <a:rPr lang="en-US" dirty="0" smtClean="0"/>
              <a:t>Control flow of program</a:t>
            </a:r>
          </a:p>
          <a:p>
            <a:pPr lvl="1"/>
            <a:r>
              <a:rPr lang="en-US" dirty="0" smtClean="0"/>
              <a:t>Proceed to the method (or not)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PostSharp</a:t>
            </a:r>
            <a:endParaRPr lang="en-US" dirty="0" smtClean="0"/>
          </a:p>
          <a:p>
            <a:pPr lvl="1"/>
            <a:r>
              <a:rPr lang="en-US" dirty="0" smtClean="0"/>
              <a:t>How to write a </a:t>
            </a:r>
            <a:r>
              <a:rPr lang="en-US" dirty="0" err="1" smtClean="0"/>
              <a:t>MethodInterceptionAspect</a:t>
            </a:r>
            <a:endParaRPr lang="en-US" dirty="0" smtClean="0"/>
          </a:p>
          <a:p>
            <a:pPr lvl="1"/>
            <a:r>
              <a:rPr lang="en-US" dirty="0" smtClean="0"/>
              <a:t>Data transaction aspect</a:t>
            </a:r>
          </a:p>
          <a:p>
            <a:r>
              <a:rPr lang="en-US" dirty="0" smtClean="0"/>
              <a:t>Data transaction</a:t>
            </a:r>
          </a:p>
          <a:p>
            <a:pPr lvl="1"/>
            <a:r>
              <a:rPr lang="en-US" dirty="0" smtClean="0"/>
              <a:t>Begin/Commit/Rollback</a:t>
            </a:r>
          </a:p>
          <a:p>
            <a:pPr lvl="1"/>
            <a:r>
              <a:rPr lang="en-US" dirty="0" smtClean="0"/>
              <a:t>.NET’s </a:t>
            </a:r>
            <a:r>
              <a:rPr lang="en-US" dirty="0" err="1" smtClean="0"/>
              <a:t>TransactionScope</a:t>
            </a:r>
            <a:endParaRPr lang="en-US" dirty="0" smtClean="0"/>
          </a:p>
          <a:p>
            <a:pPr lvl="1"/>
            <a:r>
              <a:rPr lang="en-US" dirty="0" smtClean="0"/>
              <a:t>Minimal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“Before and After: Boundary Aspects”</a:t>
            </a:r>
          </a:p>
          <a:p>
            <a:r>
              <a:rPr lang="en-US" dirty="0" smtClean="0"/>
              <a:t>What are the four method boundaries?</a:t>
            </a:r>
          </a:p>
          <a:p>
            <a:r>
              <a:rPr lang="en-US" dirty="0" smtClean="0"/>
              <a:t>Writing a </a:t>
            </a:r>
            <a:r>
              <a:rPr lang="en-US" dirty="0" err="1" smtClean="0"/>
              <a:t>PostSharp</a:t>
            </a:r>
            <a:r>
              <a:rPr lang="en-US" dirty="0" smtClean="0"/>
              <a:t> method boundary aspect</a:t>
            </a:r>
          </a:p>
          <a:p>
            <a:r>
              <a:rPr lang="en-US" dirty="0" smtClean="0"/>
              <a:t>A practical caching aspect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code 13psaop for 40% off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http://manning.com/groves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447800"/>
            <a:ext cx="33198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/>
              </a:rPr>
              <a:t>http://about.me/mgroves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541</Words>
  <Application>Microsoft Office PowerPoint</Application>
  <PresentationFormat>On-screen Show (4:3)</PresentationFormat>
  <Paragraphs>61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Call This Instead: Intercepting Methods</vt:lpstr>
      <vt:lpstr>Slide 2</vt:lpstr>
      <vt:lpstr>Normal program flow</vt:lpstr>
      <vt:lpstr>Program flow with interception</vt:lpstr>
      <vt:lpstr>Inside the interceptor…</vt:lpstr>
      <vt:lpstr>Let’s do some coding</vt:lpstr>
      <vt:lpstr>Next week…</vt:lpstr>
      <vt:lpstr>Use code 13psaop for 40% off http://manning.com/groves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may already be using AOP</dc:title>
  <dc:creator>mgroves</dc:creator>
  <cp:lastModifiedBy>mgroves</cp:lastModifiedBy>
  <cp:revision>92</cp:revision>
  <dcterms:created xsi:type="dcterms:W3CDTF">2013-04-29T20:05:08Z</dcterms:created>
  <dcterms:modified xsi:type="dcterms:W3CDTF">2013-12-11T18:44:47Z</dcterms:modified>
</cp:coreProperties>
</file>