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7" r:id="rId4"/>
    <p:sldId id="266" r:id="rId5"/>
    <p:sldId id="265" r:id="rId6"/>
    <p:sldId id="268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6" autoAdjust="0"/>
  </p:normalViewPr>
  <p:slideViewPr>
    <p:cSldViewPr>
      <p:cViewPr varScale="1">
        <p:scale>
          <a:sx n="54" d="100"/>
          <a:sy n="5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1D5-E3D5-4983-BA77-529D73A4089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526A-E359-46E1-8EDF-F5F99946A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Britt, </a:t>
            </a:r>
          </a:p>
          <a:p>
            <a:endParaRPr lang="en-US" dirty="0" smtClean="0"/>
          </a:p>
          <a:p>
            <a:r>
              <a:rPr lang="en-US" dirty="0" smtClean="0"/>
              <a:t>Thanks everyone</a:t>
            </a:r>
            <a:r>
              <a:rPr lang="en-US" baseline="0" dirty="0" smtClean="0"/>
              <a:t> for being here for </a:t>
            </a:r>
            <a:r>
              <a:rPr lang="en-US" dirty="0" smtClean="0"/>
              <a:t>week 3.</a:t>
            </a:r>
            <a:r>
              <a:rPr lang="en-US" baseline="0" dirty="0" smtClean="0"/>
              <a:t> </a:t>
            </a:r>
            <a:r>
              <a:rPr lang="en-US" dirty="0" smtClean="0"/>
              <a:t>I’m </a:t>
            </a:r>
            <a:r>
              <a:rPr lang="en-US" dirty="0" smtClean="0"/>
              <a:t>working on a </a:t>
            </a:r>
            <a:r>
              <a:rPr lang="en-US" dirty="0" smtClean="0"/>
              <a:t>book, which is in </a:t>
            </a:r>
            <a:r>
              <a:rPr lang="en-US" dirty="0" smtClean="0"/>
              <a:t>‘early preview’ now. It is</a:t>
            </a:r>
            <a:r>
              <a:rPr lang="en-US" baseline="0" dirty="0" smtClean="0"/>
              <a:t> not just about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but there is a lot of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in it. Manning has provided a discount I’ll be sharing that at the end of the session.</a:t>
            </a:r>
          </a:p>
          <a:p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’s session is an introduction to Method </a:t>
            </a:r>
            <a:r>
              <a:rPr lang="en-US" baseline="0" dirty="0" smtClean="0"/>
              <a:t>Boundary aspects with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.  We’ll look at what </a:t>
            </a:r>
            <a:r>
              <a:rPr lang="en-US" baseline="0" dirty="0" smtClean="0"/>
              <a:t>a boundary is, how to write a method boundary aspect with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and we’ll create a practical aspect to help us with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the intercepted method will not execute, you have to write some code to make it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the bounded method will execute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have to write some extra code to make it NOT 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write a simple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OnMethodBoundaryAspect</a:t>
            </a:r>
            <a:r>
              <a:rPr lang="en-US" baseline="0" dirty="0" smtClean="0"/>
              <a:t> just to see how it works.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we’ll write a more practical aspect to help with caching.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ASP.NET has a Cache object that’s part of the </a:t>
            </a:r>
            <a:r>
              <a:rPr lang="en-US" baseline="0" dirty="0" err="1" smtClean="0"/>
              <a:t>HttpContext</a:t>
            </a:r>
            <a:r>
              <a:rPr lang="en-US" baseline="0" dirty="0" smtClean="0"/>
              <a:t> that we can use, but other caching tools can be used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not using a real database or web service, I’m just simulating it with a </a:t>
            </a:r>
            <a:r>
              <a:rPr lang="en-US" baseline="0" dirty="0" err="1" smtClean="0"/>
              <a:t>Thread.Sleep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say</a:t>
            </a:r>
            <a:r>
              <a:rPr lang="en-US" baseline="0" dirty="0" smtClean="0"/>
              <a:t> “minimal”, I mean that we could add more features like configuration, cache duration</a:t>
            </a:r>
            <a:r>
              <a:rPr lang="en-US" baseline="0" dirty="0" smtClean="0"/>
              <a:t>, optimization </a:t>
            </a:r>
            <a:r>
              <a:rPr lang="en-US" baseline="0" dirty="0" smtClean="0"/>
              <a:t>etc</a:t>
            </a:r>
          </a:p>
          <a:p>
            <a:r>
              <a:rPr lang="en-US" baseline="0" dirty="0" smtClean="0"/>
              <a:t>And we can construct the cache key better, in this example we’ll use something of a naïve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postsharp.net download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promo</a:t>
            </a:r>
            <a:r>
              <a:rPr lang="en-US" baseline="0" dirty="0" smtClean="0"/>
              <a:t> code for 40% off the book (it’s an early preview now called a MEAP)</a:t>
            </a:r>
          </a:p>
          <a:p>
            <a:r>
              <a:rPr lang="en-US" baseline="0" dirty="0" smtClean="0"/>
              <a:t>Questions, comments, feedback, you can contact me via email or twitter by first going to </a:t>
            </a:r>
            <a:r>
              <a:rPr lang="en-US" baseline="0" dirty="0" err="1" smtClean="0"/>
              <a:t>about.me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mgroves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A9D7-93EF-49E3-8579-840AEB7E46DF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mgrove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Before and After: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Boundary Aspects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40" y="5877272"/>
            <a:ext cx="3966111" cy="55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Matthew D. Groves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PostSharp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MVP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"/>
            <a:ext cx="5105400" cy="64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inteception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interceptor acted as “middle man”</a:t>
            </a:r>
          </a:p>
          <a:p>
            <a:r>
              <a:rPr lang="en-US" dirty="0" smtClean="0"/>
              <a:t>It executes </a:t>
            </a:r>
            <a:r>
              <a:rPr lang="en-US" i="1" dirty="0" smtClean="0"/>
              <a:t>instead of </a:t>
            </a:r>
            <a:r>
              <a:rPr lang="en-US" dirty="0" smtClean="0"/>
              <a:t>the intercepted method</a:t>
            </a:r>
          </a:p>
          <a:p>
            <a:r>
              <a:rPr lang="en-US" dirty="0" smtClean="0"/>
              <a:t>Default behavior: must explicitly call the intercepted method, otherwise it won’t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boundary?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boundary exists at the “edge” of code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HttpModule</a:t>
            </a:r>
            <a:r>
              <a:rPr lang="en-US" dirty="0" smtClean="0"/>
              <a:t> = Before/After request</a:t>
            </a:r>
          </a:p>
          <a:p>
            <a:r>
              <a:rPr lang="en-US" dirty="0" smtClean="0"/>
              <a:t>ASP.NET MVC </a:t>
            </a:r>
            <a:r>
              <a:rPr lang="en-US" dirty="0" err="1" smtClean="0"/>
              <a:t>ActionFilter</a:t>
            </a:r>
            <a:r>
              <a:rPr lang="en-US" dirty="0" smtClean="0"/>
              <a:t> = Before/After action/result</a:t>
            </a:r>
          </a:p>
          <a:p>
            <a:r>
              <a:rPr lang="en-US" dirty="0" smtClean="0"/>
              <a:t>Method boundary =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Method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Always:</a:t>
            </a:r>
          </a:p>
          <a:p>
            <a:pPr lvl="1"/>
            <a:r>
              <a:rPr lang="en-US" sz="3600" dirty="0" smtClean="0"/>
              <a:t>Before a method executes</a:t>
            </a:r>
          </a:p>
          <a:p>
            <a:pPr lvl="1"/>
            <a:r>
              <a:rPr lang="en-US" sz="3600" dirty="0" smtClean="0"/>
              <a:t>After a method executes</a:t>
            </a:r>
          </a:p>
          <a:p>
            <a:r>
              <a:rPr lang="en-US" sz="4000" dirty="0" smtClean="0"/>
              <a:t>Sometimes:</a:t>
            </a:r>
          </a:p>
          <a:p>
            <a:pPr lvl="1"/>
            <a:r>
              <a:rPr lang="en-US" sz="3600" dirty="0" smtClean="0"/>
              <a:t>After a method successfully executes</a:t>
            </a:r>
          </a:p>
          <a:p>
            <a:pPr lvl="1"/>
            <a:r>
              <a:rPr lang="en-US" sz="3600" dirty="0" smtClean="0"/>
              <a:t>When a method throws an exception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boundary aspect allows you to run code at the borders</a:t>
            </a:r>
          </a:p>
          <a:p>
            <a:r>
              <a:rPr lang="en-US" dirty="0" smtClean="0"/>
              <a:t>Executes </a:t>
            </a:r>
            <a:r>
              <a:rPr lang="en-US" i="1" dirty="0" smtClean="0"/>
              <a:t>around</a:t>
            </a:r>
            <a:r>
              <a:rPr lang="en-US" dirty="0" smtClean="0"/>
              <a:t> the bounded method</a:t>
            </a:r>
          </a:p>
          <a:p>
            <a:r>
              <a:rPr lang="en-US" dirty="0" smtClean="0"/>
              <a:t>Default behavior: the bounded method will always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PostSharp</a:t>
            </a:r>
            <a:endParaRPr lang="en-US" dirty="0" smtClean="0"/>
          </a:p>
          <a:p>
            <a:pPr lvl="1"/>
            <a:r>
              <a:rPr lang="en-US" dirty="0" smtClean="0"/>
              <a:t>Demonstrate a method boundary aspect</a:t>
            </a:r>
          </a:p>
          <a:p>
            <a:pPr lvl="1"/>
            <a:r>
              <a:rPr lang="en-US" dirty="0" smtClean="0"/>
              <a:t>Write a practical caching aspect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Use the ASP.NET Cache</a:t>
            </a:r>
          </a:p>
          <a:p>
            <a:pPr lvl="1"/>
            <a:r>
              <a:rPr lang="en-US" dirty="0" smtClean="0"/>
              <a:t>Using a “simulated” slow service/database</a:t>
            </a:r>
          </a:p>
          <a:p>
            <a:pPr lvl="1"/>
            <a:r>
              <a:rPr lang="en-US" dirty="0" smtClean="0"/>
              <a:t>Minimal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“Under the hood of a post-compiler”</a:t>
            </a:r>
          </a:p>
          <a:p>
            <a:r>
              <a:rPr lang="en-US" dirty="0" smtClean="0"/>
              <a:t>How to decompile a .NET assembly</a:t>
            </a:r>
          </a:p>
          <a:p>
            <a:r>
              <a:rPr lang="en-US" dirty="0" smtClean="0"/>
              <a:t>View decompiled code without a </a:t>
            </a:r>
            <a:r>
              <a:rPr lang="en-US" dirty="0" err="1" smtClean="0"/>
              <a:t>PostSharp</a:t>
            </a:r>
            <a:r>
              <a:rPr lang="en-US" dirty="0" smtClean="0"/>
              <a:t> aspect</a:t>
            </a:r>
          </a:p>
          <a:p>
            <a:r>
              <a:rPr lang="en-US" dirty="0" smtClean="0"/>
              <a:t>View decompiled code </a:t>
            </a:r>
            <a:r>
              <a:rPr lang="en-US" i="1" dirty="0" smtClean="0"/>
              <a:t>after</a:t>
            </a:r>
            <a:r>
              <a:rPr lang="en-US" dirty="0" smtClean="0"/>
              <a:t> </a:t>
            </a:r>
            <a:r>
              <a:rPr lang="en-US" dirty="0" err="1" smtClean="0"/>
              <a:t>PostSharp</a:t>
            </a:r>
            <a:r>
              <a:rPr lang="en-US" dirty="0" smtClean="0"/>
              <a:t> modifies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code 13psaop for 40% off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319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/>
              </a:rPr>
              <a:t>http://about.me/mgroves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494</Words>
  <Application>Microsoft Office PowerPoint</Application>
  <PresentationFormat>On-screen Show (4:3)</PresentationFormat>
  <Paragraphs>66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Before and After: Boundary Aspects</vt:lpstr>
      <vt:lpstr>Slide 2</vt:lpstr>
      <vt:lpstr>Method inteception review</vt:lpstr>
      <vt:lpstr>What is a boundary?</vt:lpstr>
      <vt:lpstr>Four Method Boundaries</vt:lpstr>
      <vt:lpstr>Boundary aspect</vt:lpstr>
      <vt:lpstr>Let’s do some coding</vt:lpstr>
      <vt:lpstr>Next week…</vt:lpstr>
      <vt:lpstr>Use code 13psaop for 40% off http://manning.com/groves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may already be using AOP</dc:title>
  <dc:creator>mgroves</dc:creator>
  <cp:lastModifiedBy>mgroves</cp:lastModifiedBy>
  <cp:revision>120</cp:revision>
  <dcterms:created xsi:type="dcterms:W3CDTF">2013-04-29T20:05:08Z</dcterms:created>
  <dcterms:modified xsi:type="dcterms:W3CDTF">2013-05-16T16:27:17Z</dcterms:modified>
</cp:coreProperties>
</file>