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6" r:id="rId4"/>
    <p:sldId id="278" r:id="rId5"/>
    <p:sldId id="275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37" autoAdjust="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21D5-E3D5-4983-BA77-529D73A40899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526A-E359-46E1-8EDF-F5F99946A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Britt, </a:t>
            </a:r>
          </a:p>
          <a:p>
            <a:endParaRPr lang="en-US" dirty="0" smtClean="0"/>
          </a:p>
          <a:p>
            <a:r>
              <a:rPr lang="en-US" dirty="0" smtClean="0"/>
              <a:t>Thanks everyone</a:t>
            </a:r>
            <a:r>
              <a:rPr lang="en-US" baseline="0" dirty="0" smtClean="0"/>
              <a:t> for being here for </a:t>
            </a:r>
            <a:r>
              <a:rPr lang="en-US" dirty="0" smtClean="0"/>
              <a:t>week 5.</a:t>
            </a:r>
            <a:r>
              <a:rPr lang="en-US" baseline="0" dirty="0" smtClean="0"/>
              <a:t> </a:t>
            </a:r>
            <a:r>
              <a:rPr lang="en-US" dirty="0" smtClean="0"/>
              <a:t>I’m working on a book, which is in ‘early preview’ now. It’s so close to being in print,</a:t>
            </a:r>
            <a:r>
              <a:rPr lang="en-US" baseline="0" dirty="0" smtClean="0"/>
              <a:t> and I’m very excited.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review, i</a:t>
            </a:r>
            <a:r>
              <a:rPr lang="en-US" dirty="0" smtClean="0"/>
              <a:t>t is</a:t>
            </a:r>
            <a:r>
              <a:rPr lang="en-US" baseline="0" dirty="0" smtClean="0"/>
              <a:t> not just about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, but since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 is a major part of AOP in </a:t>
            </a:r>
            <a:r>
              <a:rPr lang="en-US" baseline="0" dirty="0" smtClean="0"/>
              <a:t>.NET, </a:t>
            </a:r>
            <a:r>
              <a:rPr lang="en-US" baseline="0" dirty="0" smtClean="0"/>
              <a:t>it’s a large part of the book.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Manning has provided a discount I’ll be sharing again at the end of the session.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going to talk about unit tests a bit</a:t>
            </a:r>
          </a:p>
          <a:p>
            <a:r>
              <a:rPr lang="en-US" dirty="0" smtClean="0"/>
              <a:t>Then Gael</a:t>
            </a:r>
            <a:r>
              <a:rPr lang="en-US" baseline="0" dirty="0" smtClean="0"/>
              <a:t> is going to give the official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 perspective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opinions differ a little bit, but I just want to say first</a:t>
            </a:r>
          </a:p>
          <a:p>
            <a:r>
              <a:rPr lang="en-US" baseline="0" dirty="0" smtClean="0"/>
              <a:t>That my opinion is just that: an opinion.</a:t>
            </a:r>
          </a:p>
          <a:p>
            <a:r>
              <a:rPr lang="en-US" baseline="0" dirty="0" smtClean="0"/>
              <a:t>I’m going to show you an approach and some tips that I find helpful.</a:t>
            </a:r>
          </a:p>
          <a:p>
            <a:r>
              <a:rPr lang="en-US" baseline="0" dirty="0" smtClean="0"/>
              <a:t>Your </a:t>
            </a:r>
            <a:r>
              <a:rPr lang="en-US" baseline="0" dirty="0" smtClean="0"/>
              <a:t>approach may be totally different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as far as I’m concerned, as long as you are thinking about unit testing,</a:t>
            </a:r>
          </a:p>
          <a:p>
            <a:r>
              <a:rPr lang="en-US" baseline="0" dirty="0" smtClean="0"/>
              <a:t>And writing unit tests, then whatever approach works for you is a good 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I just like unit tests, I think they’re very important, and if you agree with that</a:t>
            </a:r>
          </a:p>
          <a:p>
            <a:r>
              <a:rPr lang="en-US" baseline="0" dirty="0" smtClean="0"/>
              <a:t>Then we’re on the same team, and everything else is just details</a:t>
            </a:r>
          </a:p>
          <a:p>
            <a:endParaRPr lang="en-US" baseline="0" dirty="0" smtClean="0"/>
          </a:p>
          <a:p>
            <a:r>
              <a:rPr lang="en-US" dirty="0" smtClean="0"/>
              <a:t>Thumbs</a:t>
            </a:r>
            <a:r>
              <a:rPr lang="en-US" baseline="0" dirty="0" smtClean="0"/>
              <a:t> up has a lot of meanings across the world but in</a:t>
            </a:r>
          </a:p>
          <a:p>
            <a:r>
              <a:rPr lang="en-US" baseline="0" dirty="0" smtClean="0"/>
              <a:t>The USA, “thumbs up” is a way of expressing agreement and happiness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three parts:</a:t>
            </a:r>
          </a:p>
          <a:p>
            <a:r>
              <a:rPr lang="en-US" baseline="0" dirty="0" smtClean="0"/>
              <a:t>The aspect itself (with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, that’s a class)</a:t>
            </a:r>
          </a:p>
          <a:p>
            <a:r>
              <a:rPr lang="en-US" baseline="0" dirty="0" smtClean="0"/>
              <a:t>The method being enhanced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to use the aspect (with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PostSharp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that’s an attribute)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same </a:t>
            </a:r>
            <a:r>
              <a:rPr lang="en-US" dirty="0" err="1" smtClean="0"/>
              <a:t>CacheAspect</a:t>
            </a:r>
            <a:r>
              <a:rPr lang="en-US" dirty="0" smtClean="0"/>
              <a:t> as in the 3</a:t>
            </a:r>
            <a:r>
              <a:rPr lang="en-US" baseline="30000" dirty="0" smtClean="0"/>
              <a:t>rd</a:t>
            </a:r>
            <a:r>
              <a:rPr lang="en-US" dirty="0" smtClean="0"/>
              <a:t> webinar</a:t>
            </a:r>
          </a:p>
          <a:p>
            <a:endParaRPr lang="en-US" dirty="0" smtClean="0"/>
          </a:p>
          <a:p>
            <a:r>
              <a:rPr lang="en-US" dirty="0" smtClean="0"/>
              <a:t>So if you haven’t seen that yet, you can review the</a:t>
            </a:r>
            <a:r>
              <a:rPr lang="en-US" baseline="0" dirty="0" smtClean="0"/>
              <a:t> recording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to everyone at </a:t>
            </a:r>
            <a:r>
              <a:rPr lang="en-US" dirty="0" err="1" smtClean="0"/>
              <a:t>PostSharp</a:t>
            </a:r>
            <a:endParaRPr lang="en-US" dirty="0" smtClean="0"/>
          </a:p>
          <a:p>
            <a:r>
              <a:rPr lang="en-US" dirty="0" smtClean="0"/>
              <a:t>Not only for making a great product that I love to use, but for helping</a:t>
            </a:r>
            <a:r>
              <a:rPr lang="en-US" baseline="0" dirty="0" smtClean="0"/>
              <a:t> me to promote the book and hosting these webinars</a:t>
            </a:r>
          </a:p>
          <a:p>
            <a:endParaRPr lang="en-US" baseline="0" dirty="0"/>
          </a:p>
          <a:p>
            <a:r>
              <a:rPr lang="en-US" baseline="0" dirty="0" smtClean="0"/>
              <a:t>Thanks to Manning for publishing my book, promoting the webinars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YOU, especially those of you who made it through all 5 webinars. We got some great turnout and great questions and I really appreciate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promo</a:t>
            </a:r>
            <a:r>
              <a:rPr lang="en-US" baseline="0" dirty="0" smtClean="0"/>
              <a:t> code for 40% off the book (it’s an early preview now called a MEAP)</a:t>
            </a:r>
          </a:p>
          <a:p>
            <a:r>
              <a:rPr lang="en-US" baseline="0" dirty="0" smtClean="0"/>
              <a:t>Questions, comments, feedback, you can contact me via email or twitter by first going to </a:t>
            </a:r>
            <a:r>
              <a:rPr lang="en-US" baseline="0" dirty="0" err="1" smtClean="0"/>
              <a:t>about.me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mgroves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A9D7-93EF-49E3-8579-840AEB7E46DF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carbonnyc/215487099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nning.com/grov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bout.me/mgrove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Unit testing and Thin Aspects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5040" y="5877272"/>
            <a:ext cx="3966111" cy="558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4648200"/>
            <a:ext cx="457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Gael </a:t>
            </a:r>
            <a:r>
              <a:rPr lang="en-US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Fraiteur</a:t>
            </a:r>
            <a:endParaRPr lang="en-US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Founder, Principal Engineer</a:t>
            </a:r>
          </a:p>
          <a:p>
            <a:endParaRPr lang="en-US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&amp;</a:t>
            </a:r>
          </a:p>
          <a:p>
            <a:endParaRPr lang="en-US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Matthew D. Groves</a:t>
            </a:r>
          </a:p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PostSharp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MVP</a:t>
            </a:r>
          </a:p>
          <a:p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2400"/>
            <a:ext cx="5105400" cy="644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64886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http://www.flickr.com/photos/carbonnyc/2154870998/</a:t>
            </a:r>
            <a:endParaRPr lang="en-US" dirty="0"/>
          </a:p>
        </p:txBody>
      </p:sp>
      <p:pic>
        <p:nvPicPr>
          <p:cNvPr id="1026" name="Picture 2" descr="http://farm3.staticflickr.com/2048/2154870998_f216c50bc5_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4800"/>
            <a:ext cx="9166379" cy="609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43200" y="1143000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Yay</a:t>
            </a:r>
            <a:r>
              <a:rPr lang="en-US" sz="4400" b="1" dirty="0" smtClean="0">
                <a:solidFill>
                  <a:schemeClr val="bg1"/>
                </a:solidFill>
              </a:rPr>
              <a:t>, unit tests!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test…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47604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PostSharp</a:t>
            </a:r>
            <a:r>
              <a:rPr lang="en-US" sz="2800" dirty="0" smtClean="0"/>
              <a:t> Method-level Aspect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5105400"/>
            <a:ext cx="22401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method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429000"/>
            <a:ext cx="144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applied to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2"/>
            <a:endCxn id="6" idx="1"/>
          </p:cNvCxnSpPr>
          <p:nvPr/>
        </p:nvCxnSpPr>
        <p:spPr>
          <a:xfrm>
            <a:off x="2913635" y="2656820"/>
            <a:ext cx="2725165" cy="2802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1000" y="1828800"/>
            <a:ext cx="50292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05400" y="4953000"/>
            <a:ext cx="3429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&quot;No&quot; Symbol 13"/>
          <p:cNvSpPr/>
          <p:nvPr/>
        </p:nvSpPr>
        <p:spPr>
          <a:xfrm>
            <a:off x="4038600" y="3048000"/>
            <a:ext cx="1600200" cy="1295400"/>
          </a:xfrm>
          <a:prstGeom prst="noSmoking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{ Code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Britt King, Gael </a:t>
            </a:r>
            <a:r>
              <a:rPr lang="en-US" dirty="0" err="1" smtClean="0"/>
              <a:t>Fraiteur</a:t>
            </a:r>
            <a:r>
              <a:rPr lang="en-US" dirty="0" smtClean="0"/>
              <a:t> and everyone at </a:t>
            </a:r>
            <a:r>
              <a:rPr lang="en-US" dirty="0" err="1" smtClean="0"/>
              <a:t>PostSharp</a:t>
            </a:r>
            <a:endParaRPr lang="en-US" dirty="0" smtClean="0"/>
          </a:p>
          <a:p>
            <a:r>
              <a:rPr lang="en-US" dirty="0" smtClean="0"/>
              <a:t>Manning Publications for support</a:t>
            </a:r>
          </a:p>
          <a:p>
            <a:r>
              <a:rPr lang="en-US" dirty="0" smtClean="0"/>
              <a:t>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code 13psaop for 40% off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http://manning.com/groves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447800"/>
            <a:ext cx="33198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/>
              </a:rPr>
              <a:t>http://about.me/mgroves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483</Words>
  <Application>Microsoft Office PowerPoint</Application>
  <PresentationFormat>On-screen Show (4:3)</PresentationFormat>
  <Paragraphs>68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Unit testing and Thin Aspects</vt:lpstr>
      <vt:lpstr>Slide 2</vt:lpstr>
      <vt:lpstr>Slide 3</vt:lpstr>
      <vt:lpstr>What to test…</vt:lpstr>
      <vt:lpstr>{ Code }</vt:lpstr>
      <vt:lpstr>Thank you!</vt:lpstr>
      <vt:lpstr>Use code 13psaop for 40% off http://manning.com/groves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may already be using AOP</dc:title>
  <dc:creator>mgroves</dc:creator>
  <cp:lastModifiedBy>mgroves</cp:lastModifiedBy>
  <cp:revision>226</cp:revision>
  <dcterms:created xsi:type="dcterms:W3CDTF">2013-04-29T20:05:08Z</dcterms:created>
  <dcterms:modified xsi:type="dcterms:W3CDTF">2013-05-30T14:28:13Z</dcterms:modified>
</cp:coreProperties>
</file>