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Real Impact of Accessibility &amp; Adaptive UI Themes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🔹 Adaptive Themes (Light/Dark/Auto)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81.9% of users prefer dark mode on mobile (Android Authority, 2023)</a:t>
            </a:r>
          </a:p>
          <a:p>
            <a:r>
              <a:t>95% of users want the option to toggle themes (UXPin, 2024)</a:t>
            </a:r>
          </a:p>
          <a:p>
            <a:r>
              <a:t>Dark mode reduces eye strain for 66% of users in low-light conditions (NNG)</a:t>
            </a:r>
          </a:p>
          <a:p>
            <a:r>
              <a:t>Apps with theme switching see 10–15% more daily engagement (UX Collective, 2023)</a:t>
            </a:r>
          </a:p>
          <a:p>
            <a:r>
              <a:t>Dark mode on OLED saves up to 63% of battery life (Google Dev Summit)</a:t>
            </a:r>
          </a:p>
          <a:p>
            <a:r>
              <a:t>App rating increases by ~0.3 stars when theme options are available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🔹 Accessibility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1.3 billion+ people live with disabilities globally (WHO, 2024)</a:t>
            </a:r>
          </a:p>
          <a:p>
            <a:r>
              <a:t>Accessible sites reach 15–20% more users</a:t>
            </a:r>
          </a:p>
          <a:p>
            <a:r>
              <a:t>4,600+ lawsuits in 2023 for non-compliant websites (UsableNet)</a:t>
            </a:r>
          </a:p>
          <a:p>
            <a:r>
              <a:t>Accessible design can boost conversion rates by 35% (Forrester)</a:t>
            </a:r>
          </a:p>
          <a:p>
            <a:r>
              <a:t>15% of lost sales recovered by removing accessibility friction (Click-Away Pound)</a:t>
            </a:r>
          </a:p>
          <a:p>
            <a:r>
              <a:t>12% more SEO traffic for accessible sites (SEMrush)</a:t>
            </a:r>
          </a:p>
          <a:p>
            <a:r>
              <a:t>71% of users with disabilities leave inaccessible sites (WebAIM)</a:t>
            </a:r>
          </a:p>
          <a:p>
            <a:r>
              <a:t>3x more likely to retain inclusive users (Accenture)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🔹 Combined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Bounce rate drops by 20–30%</a:t>
            </a:r>
          </a:p>
          <a:p>
            <a:r>
              <a:t>UX satisfaction scores improve by 25%+</a:t>
            </a:r>
          </a:p>
          <a:p>
            <a:r>
              <a:t>Night usage of apps/dashboards increases by up to 40% with adaptive themes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Better for users, better for business.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