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 Preferences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Dark Mode</c:v>
                </c:pt>
                <c:pt idx="1">
                  <c:v>Light Mode</c:v>
                </c:pt>
                <c:pt idx="2">
                  <c:v>Auto/Adaptive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81.9</c:v>
                </c:pt>
                <c:pt idx="1">
                  <c:v>10.1</c:v>
                </c:pt>
                <c:pt idx="2">
                  <c:v>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 Accessibility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Conversion Rate</c:v>
                </c:pt>
                <c:pt idx="1">
                  <c:v>SEO Traffic</c:v>
                </c:pt>
                <c:pt idx="2">
                  <c:v>Bounce Rate Reduction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12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Without Accessibility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Conversion Rate</c:v>
                </c:pt>
                <c:pt idx="1">
                  <c:v>SEO Traffic</c:v>
                </c:pt>
                <c:pt idx="2">
                  <c:v>Bounce Rate Reduction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Next Gen UI – Trends and Tactics for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Systems | Accessibility | UX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UI Patterns Need Proper Design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 patterns offer consistency but need systems to scale effectively.</a:t>
            </a:r>
          </a:p>
          <a:p>
            <a:r>
              <a:t>Design systems ensure components are inclusive, adaptive, and reusable.</a:t>
            </a:r>
          </a:p>
          <a:p>
            <a:r>
              <a:t>They bridge the gap between developers and designers.</a:t>
            </a:r>
          </a:p>
          <a:p>
            <a:r>
              <a:t>Encourage collaboration and reduce technical/design debt.</a:t>
            </a:r>
          </a:p>
          <a:p>
            <a:r>
              <a:t>Improve user trust through predictable and familiar interfaces.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Design Systems Drive Business &amp; Customer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Accelerate time-to-market through reusable components.</a:t>
            </a:r>
          </a:p>
          <a:p>
            <a:r>
              <a:t>Improve brand consistency and customer confidence.</a:t>
            </a:r>
          </a:p>
          <a:p>
            <a:r>
              <a:t>Reduce maintenance costs and inconsistencies.</a:t>
            </a:r>
          </a:p>
          <a:p>
            <a:r>
              <a:t>30% faster product releases (Figma, 2024).</a:t>
            </a:r>
          </a:p>
          <a:p>
            <a:r>
              <a:t>23% revenue increase with consistent branding (Lucidpress).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Accessibility: A Business &amp; UX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1.3B+ people have some form of disability (WHO, 2024).</a:t>
            </a:r>
          </a:p>
          <a:p>
            <a:r>
              <a:t>Accessible design increases potential user base by 15–20%.</a:t>
            </a:r>
          </a:p>
          <a:p>
            <a:r>
              <a:t>Conversion rates increase by up to 35% (Forrester).</a:t>
            </a:r>
          </a:p>
          <a:p>
            <a:r>
              <a:t>Sites gain 12% more SEO traffic (SEMrush).</a:t>
            </a:r>
          </a:p>
          <a:p>
            <a:r>
              <a:t>71% of users with disabilities leave inaccessible websites (WebAIM).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Systems: The UX Backbone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consistency across teams and platforms.</a:t>
            </a:r>
          </a:p>
          <a:p>
            <a:r>
              <a:t>Enable design at scale and prevent duplication.</a:t>
            </a:r>
          </a:p>
          <a:p>
            <a:r>
              <a:t>Serve as a single source of truth for teams.</a:t>
            </a:r>
          </a:p>
          <a:p>
            <a:r>
              <a:t>Increase team efficiency and reduce friction.</a:t>
            </a:r>
          </a:p>
          <a:p>
            <a:r>
              <a:t>Foundational to building inclusive, adaptive 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Good UI Components Improve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 shape all user interactions.</a:t>
            </a:r>
          </a:p>
          <a:p>
            <a:r>
              <a:t>Well-designed components feel intuitive and responsive.</a:t>
            </a:r>
          </a:p>
          <a:p>
            <a:r>
              <a:t>Improved usability leads to better engagement and retention.</a:t>
            </a:r>
          </a:p>
          <a:p>
            <a:r>
              <a:t>Microinteractions and feedback enhance satisfaction.</a:t>
            </a:r>
          </a:p>
          <a:p>
            <a:r>
              <a:t>Trust builds from consistent and polished elements.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Preference for UI Themes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Accessibility on Business Metrics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Better UI = Better Business = Better for 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