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85e7aee5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85e7aee5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5e7aee5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5e7aee5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aven.apache.org/download.cgi?Preferred=ftp://mirror.reverse.net/pub/apach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Maven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Ubuntu 16.04 LTS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Installation :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</a:t>
            </a:r>
            <a:r>
              <a:rPr b="1" lang="en"/>
              <a:t>JAVA_HOME</a:t>
            </a:r>
            <a:r>
              <a:rPr lang="en"/>
              <a:t> environment variable is set and points to your JDK installation.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Check </a:t>
            </a:r>
            <a:r>
              <a:rPr lang="en" sz="1800"/>
              <a:t>the version of java using “</a:t>
            </a:r>
            <a:r>
              <a:rPr b="1" lang="en" sz="1800"/>
              <a:t>java -version</a:t>
            </a:r>
            <a:r>
              <a:rPr lang="en" sz="1800"/>
              <a:t>”. This also ensures that java is installed on your machine.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Maven </a:t>
            </a:r>
            <a:r>
              <a:rPr lang="en"/>
              <a:t>distribution</a:t>
            </a:r>
            <a:r>
              <a:rPr lang="en"/>
              <a:t> from </a:t>
            </a:r>
            <a:r>
              <a:rPr lang="en" sz="2500"/>
              <a:t>“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https://maven.apache.org/download.cgi?Preferred=ftp://mirror.reverse.net/pub/apache/</a:t>
            </a:r>
            <a:r>
              <a:rPr lang="en" sz="2500"/>
              <a:t>”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Installation Conn… :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distribution archive in any directory using the following commands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unzip apache-maven-3.6.3-bin.zip, if you downloaded a zip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tar xzvf apache-maven-3.6.3-bin.tar.gz, if you downloaded a tar.gz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Maven to PATH environment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Open ~/.bashrc file and at the end of the file add </a:t>
            </a:r>
            <a:r>
              <a:rPr b="1" lang="en" sz="1800"/>
              <a:t>export PATH=pathTillBin:$PATH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Path till bin is the path of directory where you kept maven distribution (apache-maven-3.6.3-bin.tar.gz)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