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81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78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3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10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53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4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75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81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1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ojogifts.com/communities/5/004/008/929/635/images/4580273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011" y="1"/>
            <a:ext cx="29810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2999"/>
            <a:ext cx="64008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Mark </a:t>
            </a:r>
            <a:r>
              <a:rPr lang="en-US" i="1" dirty="0" err="1" smtClean="0">
                <a:solidFill>
                  <a:schemeClr val="tx1"/>
                </a:solidFill>
              </a:rPr>
              <a:t>Sholte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Scott </a:t>
            </a:r>
            <a:r>
              <a:rPr lang="en-US" i="1" dirty="0" err="1" smtClean="0">
                <a:solidFill>
                  <a:schemeClr val="tx1"/>
                </a:solidFill>
              </a:rPr>
              <a:t>Luedtke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Max Porter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Joel Iventosch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kids-dinosaurs.com/images/dinosaurs-tricerato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648199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ngm.com/2007/12/bizarre-dinosaurs/img/dinosaurs_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95800" cy="30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29" y="1569888"/>
            <a:ext cx="6140764" cy="1470025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00B0F0"/>
                </a:solidFill>
              </a:rPr>
              <a:t>Dynogrid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9600" y="3082635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Particle in Cell Code with Adaptive</a:t>
            </a:r>
            <a:r>
              <a:rPr lang="en-US" dirty="0" smtClean="0"/>
              <a:t> 3D Grid </a:t>
            </a:r>
            <a:r>
              <a:rPr lang="en-US" dirty="0" smtClean="0"/>
              <a:t>and Dynamic Load Balancing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355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Tuesday, April 14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2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(The Math)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Start with a grid of maximum dimensions </a:t>
            </a:r>
            <a:r>
              <a:rPr lang="en-US" dirty="0" err="1" smtClean="0"/>
              <a:t>DxDxD</a:t>
            </a:r>
            <a:endParaRPr lang="en-US" dirty="0" smtClean="0"/>
          </a:p>
          <a:p>
            <a:pPr lvl="1"/>
            <a:r>
              <a:rPr lang="en-US" dirty="0" smtClean="0"/>
              <a:t>A static grid would have D</a:t>
            </a:r>
            <a:r>
              <a:rPr lang="en-US" baseline="30000" dirty="0" smtClean="0"/>
              <a:t>3</a:t>
            </a:r>
            <a:r>
              <a:rPr lang="en-US" dirty="0" smtClean="0"/>
              <a:t> grid points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dynamic </a:t>
            </a:r>
            <a:r>
              <a:rPr lang="en-US" dirty="0" smtClean="0"/>
              <a:t>grid has a(D</a:t>
            </a:r>
            <a:r>
              <a:rPr lang="en-US" baseline="30000" dirty="0" smtClean="0"/>
              <a:t>3</a:t>
            </a:r>
            <a:r>
              <a:rPr lang="en-US" dirty="0" smtClean="0"/>
              <a:t>)+b((D/10)</a:t>
            </a:r>
            <a:r>
              <a:rPr lang="en-US" baseline="30000" dirty="0" smtClean="0"/>
              <a:t>3</a:t>
            </a:r>
            <a:r>
              <a:rPr lang="en-US" dirty="0" smtClean="0"/>
              <a:t>)+c((D/100)</a:t>
            </a:r>
            <a:r>
              <a:rPr lang="en-US" baseline="30000" dirty="0" smtClean="0"/>
              <a:t>3</a:t>
            </a:r>
            <a:r>
              <a:rPr lang="en-US" dirty="0" smtClean="0"/>
              <a:t>)… grid points, where a=% volume where highest resolution is required, </a:t>
            </a:r>
            <a:r>
              <a:rPr lang="en-US" dirty="0" err="1" smtClean="0"/>
              <a:t>b</a:t>
            </a:r>
            <a:r>
              <a:rPr lang="en-US" dirty="0" smtClean="0"/>
              <a:t>=% volume where second highest resolution is required, etc.</a:t>
            </a:r>
          </a:p>
          <a:p>
            <a:pPr lvl="1"/>
            <a:r>
              <a:rPr lang="en-US" dirty="0" smtClean="0"/>
              <a:t>In our case a≈1/1000, </a:t>
            </a:r>
            <a:r>
              <a:rPr lang="en-US" dirty="0" err="1" smtClean="0"/>
              <a:t>b</a:t>
            </a:r>
            <a:r>
              <a:rPr lang="en-US" dirty="0" smtClean="0"/>
              <a:t>&lt;</a:t>
            </a:r>
            <a:r>
              <a:rPr lang="en-US" dirty="0" smtClean="0"/>
              <a:t>1 so we have O(D</a:t>
            </a:r>
            <a:r>
              <a:rPr lang="en-US" baseline="30000" dirty="0" smtClean="0"/>
              <a:t>3</a:t>
            </a:r>
            <a:r>
              <a:rPr lang="en-US" dirty="0" smtClean="0"/>
              <a:t>/1000) grid points (far less than O(D</a:t>
            </a:r>
            <a:r>
              <a:rPr lang="en-US" baseline="30000" dirty="0" smtClean="0"/>
              <a:t>3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Summary: Most of our grid points are in a highly concentrated moving area, so updating grid values (while also updating particles) requires an intelligent load balancing algorithm</a:t>
            </a:r>
          </a:p>
          <a:p>
            <a:r>
              <a:rPr lang="en-US" dirty="0" smtClean="0"/>
              <a:t>Problem: load balancing</a:t>
            </a:r>
          </a:p>
          <a:p>
            <a:pPr lvl="1"/>
            <a:r>
              <a:rPr lang="en-US" dirty="0" smtClean="0"/>
              <a:t>How to balance: Grid points? Particles? Both?</a:t>
            </a:r>
          </a:p>
          <a:p>
            <a:pPr lvl="1"/>
            <a:r>
              <a:rPr lang="en-US" dirty="0" smtClean="0"/>
              <a:t>Answer: Get weighted calculation of current grid + particle load, Broadcast All2All load sizes, each grid point decides to either Give some load or Take some load</a:t>
            </a:r>
          </a:p>
          <a:p>
            <a:r>
              <a:rPr lang="en-US" dirty="0" smtClean="0"/>
              <a:t>Bigger problem: communication</a:t>
            </a:r>
          </a:p>
          <a:p>
            <a:pPr lvl="1"/>
            <a:r>
              <a:rPr lang="en-US" dirty="0" smtClean="0"/>
              <a:t>How to most efficiently communicate load exchanges between processors at each time step?</a:t>
            </a:r>
          </a:p>
          <a:p>
            <a:pPr lvl="1"/>
            <a:r>
              <a:rPr lang="en-US" dirty="0" smtClean="0"/>
              <a:t>Answer: Give or Take only with neighbors (doing this well is the tricky part)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 Problem Definition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[Pictures: 3 versions of simulation output:</a:t>
            </a:r>
          </a:p>
          <a:p>
            <a:r>
              <a:rPr lang="en-US" dirty="0" smtClean="0"/>
              <a:t>1. Boxes drawn to show processor division with static grid and no load balancing</a:t>
            </a:r>
          </a:p>
          <a:p>
            <a:r>
              <a:rPr lang="en-US" dirty="0" smtClean="0"/>
              <a:t>2. Boxes drawn to show processor division with dynamic grid and load balancing around both particles and grid points (before collision)</a:t>
            </a:r>
          </a:p>
          <a:p>
            <a:r>
              <a:rPr lang="en-US" dirty="0" smtClean="0"/>
              <a:t>3. Boxes drawn to show processor division (after collision)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Estimates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 = number of grid points</a:t>
            </a:r>
          </a:p>
          <a:p>
            <a:r>
              <a:rPr lang="en-US" dirty="0" smtClean="0"/>
              <a:t>N</a:t>
            </a:r>
            <a:r>
              <a:rPr lang="en-US" dirty="0" smtClean="0"/>
              <a:t> = number of particles</a:t>
            </a:r>
          </a:p>
          <a:p>
            <a:r>
              <a:rPr lang="en-US" dirty="0" smtClean="0"/>
              <a:t>Sequential case:</a:t>
            </a:r>
          </a:p>
          <a:p>
            <a:pPr lvl="1"/>
            <a:r>
              <a:rPr lang="en-US" dirty="0" smtClean="0"/>
              <a:t>Complexity = O(G+N)</a:t>
            </a:r>
          </a:p>
          <a:p>
            <a:r>
              <a:rPr lang="en-US" dirty="0" smtClean="0"/>
              <a:t>Parallel case:</a:t>
            </a:r>
          </a:p>
          <a:p>
            <a:pPr lvl="1"/>
            <a:r>
              <a:rPr lang="en-US" dirty="0" smtClean="0"/>
              <a:t>Worst case: O(G/p+N) or O(G+N/</a:t>
            </a:r>
            <a:r>
              <a:rPr lang="en-US" dirty="0" err="1" smtClean="0"/>
              <a:t>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[Should never happen]</a:t>
            </a:r>
          </a:p>
          <a:p>
            <a:pPr lvl="1"/>
            <a:r>
              <a:rPr lang="en-US" dirty="0" smtClean="0"/>
              <a:t>Best case: O((G+N)/</a:t>
            </a:r>
            <a:r>
              <a:rPr lang="en-US" dirty="0" err="1" smtClean="0"/>
              <a:t>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[Will rarely happen – embarrassingly parallel]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393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Dynogrid</vt:lpstr>
      <vt:lpstr>Problem Definition (The Math)</vt:lpstr>
      <vt:lpstr>Problem Definition (Example)</vt:lpstr>
      <vt:lpstr>? Problem Definition (Example)</vt:lpstr>
      <vt:lpstr>Complexity Estimates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Dynogrid</dc:title>
  <dc:creator>joeliven</dc:creator>
  <cp:lastModifiedBy>Max Porter</cp:lastModifiedBy>
  <cp:revision>10</cp:revision>
  <dcterms:created xsi:type="dcterms:W3CDTF">2015-04-12T20:00:06Z</dcterms:created>
  <dcterms:modified xsi:type="dcterms:W3CDTF">2015-04-12T22:44:07Z</dcterms:modified>
</cp:coreProperties>
</file>