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DE7-1CA7-4F98-8D89-1EC98E67AF2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5FB4-C1CF-4E48-8A34-1E7672AA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ojogifts.com/communities/5/004/008/929/635/images/458027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11" y="1"/>
            <a:ext cx="29810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2999"/>
            <a:ext cx="64008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Mark </a:t>
            </a:r>
            <a:r>
              <a:rPr lang="en-US" i="1" dirty="0" err="1" smtClean="0">
                <a:solidFill>
                  <a:schemeClr val="tx1"/>
                </a:solidFill>
              </a:rPr>
              <a:t>Sholte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Scott </a:t>
            </a:r>
            <a:r>
              <a:rPr lang="en-US" i="1" dirty="0" err="1" smtClean="0">
                <a:solidFill>
                  <a:schemeClr val="tx1"/>
                </a:solidFill>
              </a:rPr>
              <a:t>Luedtke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Max Porter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Joel Iventosch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kids-dinosaurs.com/images/dinosaurs-tricerato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648199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ngm.com/2007/12/bizarre-dinosaurs/img/dinosaurs_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95800" cy="30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29" y="1569888"/>
            <a:ext cx="6140764" cy="1470025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00B0F0"/>
                </a:solidFill>
              </a:rPr>
              <a:t>Dynogrid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" y="3082635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Particle in Cell Code with Adaptive Grid and Dynamic Load Balancing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355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Tuesday, April 14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106299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Dynogrid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Dynogrid</dc:title>
  <dc:creator>joeliven</dc:creator>
  <cp:lastModifiedBy>joeliven</cp:lastModifiedBy>
  <cp:revision>3</cp:revision>
  <dcterms:created xsi:type="dcterms:W3CDTF">2015-04-12T17:39:14Z</dcterms:created>
  <dcterms:modified xsi:type="dcterms:W3CDTF">2015-04-12T19:55:07Z</dcterms:modified>
</cp:coreProperties>
</file>