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81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788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37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130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54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106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533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549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750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811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77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51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ojogifts.com/communities/5/004/008/929/635/images/45802734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011" y="1"/>
            <a:ext cx="298106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952999"/>
            <a:ext cx="6400800" cy="16002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Mark </a:t>
            </a:r>
            <a:r>
              <a:rPr lang="en-US" i="1" dirty="0" err="1" smtClean="0">
                <a:solidFill>
                  <a:schemeClr val="tx1"/>
                </a:solidFill>
              </a:rPr>
              <a:t>Sholte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Scott </a:t>
            </a:r>
            <a:r>
              <a:rPr lang="en-US" i="1" dirty="0" err="1" smtClean="0">
                <a:solidFill>
                  <a:schemeClr val="tx1"/>
                </a:solidFill>
              </a:rPr>
              <a:t>Luedtke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Max Porter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Joel Iventosch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kids-dinosaurs.com/images/dinosaurs-tricerato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648199"/>
            <a:ext cx="33337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.ngm.com/2007/12/bizarre-dinosaurs/img/dinosaurs_fea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495800" cy="30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5629" y="1569888"/>
            <a:ext cx="6140764" cy="1470025"/>
          </a:xfrm>
        </p:spPr>
        <p:txBody>
          <a:bodyPr>
            <a:noAutofit/>
          </a:bodyPr>
          <a:lstStyle/>
          <a:p>
            <a:r>
              <a:rPr lang="en-US" sz="9600" b="1" dirty="0" err="1" smtClean="0">
                <a:solidFill>
                  <a:srgbClr val="00B0F0"/>
                </a:solidFill>
              </a:rPr>
              <a:t>Dynogrid</a:t>
            </a:r>
            <a:endParaRPr lang="en-US" sz="9600" b="1" dirty="0">
              <a:solidFill>
                <a:srgbClr val="00B0F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9600" y="3082635"/>
            <a:ext cx="6400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Particle in Cell Code with Adaptive</a:t>
            </a:r>
            <a:r>
              <a:rPr lang="en-US" dirty="0" smtClean="0"/>
              <a:t> 3D Grid </a:t>
            </a:r>
            <a:r>
              <a:rPr lang="en-US" dirty="0" smtClean="0"/>
              <a:t>and Dynamic Load Balancing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4355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Tuesday, April 14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29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(The Math)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theory, embarrassingly parallel is the goal – but a very difficult 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Start with a grid of maximum dimensions </a:t>
            </a:r>
            <a:r>
              <a:rPr lang="en-US" dirty="0" err="1" smtClean="0"/>
              <a:t>DxDxD</a:t>
            </a:r>
            <a:endParaRPr lang="en-US" dirty="0" smtClean="0"/>
          </a:p>
          <a:p>
            <a:pPr lvl="1"/>
            <a:r>
              <a:rPr lang="en-US" dirty="0" smtClean="0"/>
              <a:t>A static grid would have D</a:t>
            </a:r>
            <a:r>
              <a:rPr lang="en-US" baseline="30000" dirty="0" smtClean="0"/>
              <a:t>3</a:t>
            </a:r>
            <a:r>
              <a:rPr lang="en-US" dirty="0" smtClean="0"/>
              <a:t> grid points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dynamic </a:t>
            </a:r>
            <a:r>
              <a:rPr lang="en-US" dirty="0" smtClean="0"/>
              <a:t>grid has a(D</a:t>
            </a:r>
            <a:r>
              <a:rPr lang="en-US" baseline="30000" dirty="0" smtClean="0"/>
              <a:t>3</a:t>
            </a:r>
            <a:r>
              <a:rPr lang="en-US" dirty="0" smtClean="0"/>
              <a:t>)+b((D/10)</a:t>
            </a:r>
            <a:r>
              <a:rPr lang="en-US" baseline="30000" dirty="0" smtClean="0"/>
              <a:t>3</a:t>
            </a:r>
            <a:r>
              <a:rPr lang="en-US" dirty="0" smtClean="0"/>
              <a:t>)+c((D/100)</a:t>
            </a:r>
            <a:r>
              <a:rPr lang="en-US" baseline="30000" dirty="0" smtClean="0"/>
              <a:t>3</a:t>
            </a:r>
            <a:r>
              <a:rPr lang="en-US" dirty="0" smtClean="0"/>
              <a:t>)… grid points, where a=% volume where highest resolution is required, </a:t>
            </a:r>
            <a:r>
              <a:rPr lang="en-US" dirty="0" err="1" smtClean="0"/>
              <a:t>b</a:t>
            </a:r>
            <a:r>
              <a:rPr lang="en-US" dirty="0" smtClean="0"/>
              <a:t>=% volume where second highest resolution is required, etc.</a:t>
            </a:r>
          </a:p>
          <a:p>
            <a:pPr lvl="1"/>
            <a:r>
              <a:rPr lang="en-US" dirty="0" smtClean="0"/>
              <a:t>In our case a≈1/1000, </a:t>
            </a:r>
            <a:r>
              <a:rPr lang="en-US" dirty="0" err="1" smtClean="0"/>
              <a:t>b</a:t>
            </a:r>
            <a:r>
              <a:rPr lang="en-US" dirty="0" smtClean="0"/>
              <a:t>&lt;</a:t>
            </a:r>
            <a:r>
              <a:rPr lang="en-US" dirty="0" smtClean="0"/>
              <a:t>1 so we have O(D</a:t>
            </a:r>
            <a:r>
              <a:rPr lang="en-US" baseline="30000" dirty="0" smtClean="0"/>
              <a:t>3</a:t>
            </a:r>
            <a:r>
              <a:rPr lang="en-US" dirty="0" smtClean="0"/>
              <a:t>/1000) grid points (far less than O(D</a:t>
            </a:r>
            <a:r>
              <a:rPr lang="en-US" baseline="30000" dirty="0" smtClean="0"/>
              <a:t>3</a:t>
            </a:r>
            <a:r>
              <a:rPr lang="en-US" dirty="0" smtClean="0"/>
              <a:t>)), but in a concentrated area</a:t>
            </a:r>
          </a:p>
          <a:p>
            <a:pPr lvl="1"/>
            <a:r>
              <a:rPr lang="en-US" dirty="0" smtClean="0"/>
              <a:t>Summary: Most of our grid points are in a highly concentrated moving area, so updating grid values (while also updating particles) requires an intelligent load balancing algorithm</a:t>
            </a:r>
          </a:p>
          <a:p>
            <a:r>
              <a:rPr lang="en-US" dirty="0" smtClean="0"/>
              <a:t>Problem: Load balancing</a:t>
            </a:r>
          </a:p>
          <a:p>
            <a:pPr lvl="1"/>
            <a:r>
              <a:rPr lang="en-US" dirty="0" smtClean="0"/>
              <a:t>How to balance: Grid points? Particles? Both?</a:t>
            </a:r>
          </a:p>
          <a:p>
            <a:pPr lvl="1"/>
            <a:r>
              <a:rPr lang="en-US" dirty="0" smtClean="0"/>
              <a:t>Answer: Get weighted calculation of current grid + particle load, Broadcast All2All load sizes, each grid point decides to either Give some load or Take some load</a:t>
            </a:r>
          </a:p>
          <a:p>
            <a:r>
              <a:rPr lang="en-US" dirty="0" smtClean="0"/>
              <a:t>Bigger problem: Communication</a:t>
            </a:r>
          </a:p>
          <a:p>
            <a:pPr lvl="1"/>
            <a:r>
              <a:rPr lang="en-US" dirty="0" smtClean="0"/>
              <a:t>How to most efficiently communicate load exchanges between processors at each time step?</a:t>
            </a:r>
          </a:p>
          <a:p>
            <a:pPr lvl="1"/>
            <a:r>
              <a:rPr lang="en-US" dirty="0" smtClean="0"/>
              <a:t>Answer: Give or Take only with neighbors (doing this well is the tricky part)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 Problem Definition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[Pictures: 3 versions of simulation output:</a:t>
            </a:r>
          </a:p>
          <a:p>
            <a:r>
              <a:rPr lang="en-US" dirty="0" smtClean="0"/>
              <a:t>1. Boxes drawn to show processor division with static grid and no load balancing</a:t>
            </a:r>
          </a:p>
          <a:p>
            <a:r>
              <a:rPr lang="en-US" dirty="0" smtClean="0"/>
              <a:t>2. Boxes drawn to show processor division with dynamic grid and load balancing around both particles and grid points (before collision)</a:t>
            </a:r>
          </a:p>
          <a:p>
            <a:r>
              <a:rPr lang="en-US" dirty="0" smtClean="0"/>
              <a:t>3. Boxes drawn to show processor division (after collision)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Estimates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</a:t>
            </a:r>
            <a:r>
              <a:rPr lang="en-US" dirty="0" smtClean="0"/>
              <a:t> = number of grid points</a:t>
            </a:r>
          </a:p>
          <a:p>
            <a:r>
              <a:rPr lang="en-US" dirty="0" smtClean="0"/>
              <a:t>M = number of particles</a:t>
            </a:r>
          </a:p>
          <a:p>
            <a:r>
              <a:rPr lang="en-US" dirty="0" smtClean="0"/>
              <a:t>Sequential case:</a:t>
            </a:r>
          </a:p>
          <a:p>
            <a:pPr lvl="1"/>
            <a:r>
              <a:rPr lang="en-US" dirty="0" smtClean="0"/>
              <a:t>Complexity = O(N+</a:t>
            </a:r>
            <a:r>
              <a:rPr lang="en-US" dirty="0" smtClean="0"/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Parallel case:</a:t>
            </a:r>
          </a:p>
          <a:p>
            <a:pPr lvl="1"/>
            <a:r>
              <a:rPr lang="en-US" dirty="0" smtClean="0"/>
              <a:t>Complexity = O((N+</a:t>
            </a:r>
            <a:r>
              <a:rPr lang="en-US" dirty="0" smtClean="0"/>
              <a:t>M</a:t>
            </a:r>
            <a:r>
              <a:rPr lang="en-US" dirty="0" smtClean="0"/>
              <a:t>)/</a:t>
            </a:r>
            <a:r>
              <a:rPr lang="en-US" dirty="0" err="1" smtClean="0"/>
              <a:t>p</a:t>
            </a:r>
            <a:r>
              <a:rPr lang="en-US" dirty="0" smtClean="0"/>
              <a:t> + (</a:t>
            </a:r>
            <a:r>
              <a:rPr lang="en-US" dirty="0" err="1" smtClean="0"/>
              <a:t>l+M/√(p)b</a:t>
            </a:r>
            <a:r>
              <a:rPr lang="en-US" dirty="0" smtClean="0"/>
              <a:t>) + </a:t>
            </a:r>
          </a:p>
          <a:p>
            <a:pPr lvl="2"/>
            <a:r>
              <a:rPr lang="en-US" dirty="0" smtClean="0"/>
              <a:t>Second term = swapping particles between processors as they move</a:t>
            </a:r>
          </a:p>
          <a:p>
            <a:pPr lvl="2"/>
            <a:r>
              <a:rPr lang="en-US" dirty="0" smtClean="0"/>
              <a:t>Third term = Load balancing, i.e. intelligently Give or Take grid points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distributed memory</a:t>
            </a:r>
          </a:p>
          <a:p>
            <a:r>
              <a:rPr lang="en-US" dirty="0" smtClean="0"/>
              <a:t>MPI communication</a:t>
            </a:r>
          </a:p>
          <a:p>
            <a:r>
              <a:rPr lang="en-US" dirty="0" smtClean="0"/>
              <a:t>Build </a:t>
            </a:r>
            <a:r>
              <a:rPr lang="en-US" dirty="0" err="1" smtClean="0"/>
              <a:t>octtrees</a:t>
            </a:r>
            <a:r>
              <a:rPr lang="en-US" dirty="0" smtClean="0"/>
              <a:t> for adaptive grid, may use </a:t>
            </a:r>
            <a:r>
              <a:rPr lang="en-US" dirty="0" smtClean="0"/>
              <a:t>M</a:t>
            </a:r>
            <a:r>
              <a:rPr lang="en-US" dirty="0" smtClean="0"/>
              <a:t>orton ids if deemed useful</a:t>
            </a:r>
          </a:p>
          <a:p>
            <a:r>
              <a:rPr lang="en-US" dirty="0" smtClean="0"/>
              <a:t>Possibly add more accurate physics – there is lots of flexibility here, depending on the time available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457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Dynogrid</vt:lpstr>
      <vt:lpstr>Problem Definition (The Math)</vt:lpstr>
      <vt:lpstr>Problem Definition (Example)</vt:lpstr>
      <vt:lpstr>? Problem Definition (Example)</vt:lpstr>
      <vt:lpstr>Complexity Estimates </vt:lpstr>
      <vt:lpstr>High-level Pseudocode</vt:lpstr>
      <vt:lpstr>Goals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Dynogrid</dc:title>
  <dc:creator>joeliven</dc:creator>
  <cp:lastModifiedBy>Max Porter</cp:lastModifiedBy>
  <cp:revision>15</cp:revision>
  <dcterms:created xsi:type="dcterms:W3CDTF">2015-04-12T20:00:06Z</dcterms:created>
  <dcterms:modified xsi:type="dcterms:W3CDTF">2015-04-13T00:42:39Z</dcterms:modified>
</cp:coreProperties>
</file>