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problem is the communication costs of load balancing</a:t>
            </a:r>
          </a:p>
          <a:p>
            <a:r>
              <a:rPr lang="en-US" dirty="0" smtClean="0"/>
              <a:t>Since distributed memory, only communicating with nearest neighbors is reasonable</a:t>
            </a:r>
          </a:p>
          <a:p>
            <a:r>
              <a:rPr lang="en-US" dirty="0" smtClean="0"/>
              <a:t>Takes p</a:t>
            </a:r>
            <a:r>
              <a:rPr lang="en-US" baseline="30000" dirty="0" smtClean="0"/>
              <a:t>1/3</a:t>
            </a:r>
            <a:r>
              <a:rPr lang="en-US" dirty="0" smtClean="0"/>
              <a:t> iterations for information to disseminate (p</a:t>
            </a:r>
            <a:r>
              <a:rPr lang="en-US" baseline="30000" dirty="0" smtClean="0"/>
              <a:t>1/3</a:t>
            </a:r>
            <a:r>
              <a:rPr lang="en-US" dirty="0" smtClean="0"/>
              <a:t> = # </a:t>
            </a:r>
            <a:r>
              <a:rPr lang="en-US" dirty="0" err="1" smtClean="0"/>
              <a:t>procs</a:t>
            </a:r>
            <a:r>
              <a:rPr lang="en-US" dirty="0" smtClean="0"/>
              <a:t> in one dimension in 3D)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(Specifics)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Start with a grid of maximum dimensions </a:t>
            </a:r>
            <a:r>
              <a:rPr lang="en-US" dirty="0" err="1" smtClean="0"/>
              <a:t>DxDxD</a:t>
            </a:r>
            <a:endParaRPr lang="en-US" dirty="0" smtClean="0"/>
          </a:p>
          <a:p>
            <a:pPr lvl="1"/>
            <a:r>
              <a:rPr lang="en-US" dirty="0" smtClean="0"/>
              <a:t>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dynamic </a:t>
            </a:r>
            <a:r>
              <a:rPr lang="en-US" dirty="0" smtClean="0"/>
              <a:t>grid has a(D</a:t>
            </a:r>
            <a:r>
              <a:rPr lang="en-US" baseline="30000" dirty="0" smtClean="0"/>
              <a:t>3</a:t>
            </a:r>
            <a:r>
              <a:rPr lang="en-US" dirty="0" smtClean="0"/>
              <a:t>)+b((D/10)</a:t>
            </a:r>
            <a:r>
              <a:rPr lang="en-US" baseline="30000" dirty="0" smtClean="0"/>
              <a:t>3</a:t>
            </a:r>
            <a:r>
              <a:rPr lang="en-US" dirty="0" smtClean="0"/>
              <a:t>)+c((D/100)</a:t>
            </a:r>
            <a:r>
              <a:rPr lang="en-US" baseline="30000" dirty="0" smtClean="0"/>
              <a:t>3</a:t>
            </a:r>
            <a:r>
              <a:rPr lang="en-US" dirty="0" smtClean="0"/>
              <a:t>)… grid points, where a=% volume where highest resolution is required, </a:t>
            </a:r>
            <a:r>
              <a:rPr lang="en-US" dirty="0" err="1" smtClean="0"/>
              <a:t>b</a:t>
            </a:r>
            <a:r>
              <a:rPr lang="en-US" dirty="0" smtClean="0"/>
              <a:t>=% volume where second highest resolution is required, etc.</a:t>
            </a:r>
          </a:p>
          <a:p>
            <a:pPr lvl="1"/>
            <a:r>
              <a:rPr lang="en-US" dirty="0" smtClean="0"/>
              <a:t>In our case a≈1/1000, </a:t>
            </a:r>
            <a:r>
              <a:rPr lang="en-US" dirty="0" err="1" smtClean="0"/>
              <a:t>b</a:t>
            </a:r>
            <a:r>
              <a:rPr lang="en-US" dirty="0" smtClean="0"/>
              <a:t>&lt;</a:t>
            </a:r>
            <a:r>
              <a:rPr lang="en-US" dirty="0" smtClean="0"/>
              <a:t>1 so we have O(D</a:t>
            </a:r>
            <a:r>
              <a:rPr lang="en-US" baseline="30000" dirty="0" smtClean="0"/>
              <a:t>3</a:t>
            </a:r>
            <a:r>
              <a:rPr lang="en-US" dirty="0" smtClean="0"/>
              <a:t>/1000) grid points (far less than O(D</a:t>
            </a:r>
            <a:r>
              <a:rPr lang="en-US" baseline="30000" dirty="0" smtClean="0"/>
              <a:t>3</a:t>
            </a:r>
            <a:r>
              <a:rPr lang="en-US" dirty="0" smtClean="0"/>
              <a:t>)), but in a concentrated area</a:t>
            </a:r>
          </a:p>
          <a:p>
            <a:pPr lvl="1"/>
            <a:r>
              <a:rPr lang="en-US" dirty="0" smtClean="0"/>
              <a:t>Summary: Most of our grid points are in a highly concentrated moving area, so updating grid values (while also updating particles) requires an intelligent load balancing algorithm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r>
              <a:rPr lang="en-US" dirty="0" smtClean="0"/>
              <a:t>Bigger problem: Communication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</a:t>
            </a:r>
            <a:r>
              <a:rPr lang="en-US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</a:t>
            </a:r>
            <a:r>
              <a:rPr lang="en-US" dirty="0" smtClean="0"/>
              <a:t>M</a:t>
            </a:r>
            <a:r>
              <a:rPr lang="en-US" dirty="0" smtClean="0"/>
              <a:t>)/</a:t>
            </a:r>
            <a:r>
              <a:rPr lang="en-US" dirty="0" err="1" smtClean="0"/>
              <a:t>p</a:t>
            </a:r>
            <a:r>
              <a:rPr lang="en-US" dirty="0" smtClean="0"/>
              <a:t> + (l+M/(p</a:t>
            </a:r>
            <a:r>
              <a:rPr lang="en-US" baseline="30000" dirty="0" smtClean="0"/>
              <a:t>2/3</a:t>
            </a:r>
            <a:r>
              <a:rPr lang="en-US" dirty="0" smtClean="0"/>
              <a:t>)b) + </a:t>
            </a:r>
          </a:p>
          <a:p>
            <a:pPr lvl="2"/>
            <a:r>
              <a:rPr lang="en-US" dirty="0" smtClean="0"/>
              <a:t>Second term = swapping particles between processors as they move</a:t>
            </a:r>
          </a:p>
          <a:p>
            <a:pPr lvl="2"/>
            <a:r>
              <a:rPr lang="en-US" dirty="0" smtClean="0"/>
              <a:t>Third term = Load balancing, i.e. intelligently Give or Take grid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Fully distributed memory</a:t>
            </a:r>
          </a:p>
          <a:p>
            <a:r>
              <a:rPr lang="en-US" dirty="0" smtClean="0"/>
              <a:t>MPI communication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octtrees</a:t>
            </a:r>
            <a:r>
              <a:rPr lang="en-US" dirty="0" smtClean="0"/>
              <a:t> for adaptive grid, may use </a:t>
            </a:r>
            <a:r>
              <a:rPr lang="en-US" dirty="0" smtClean="0"/>
              <a:t>M</a:t>
            </a:r>
            <a:r>
              <a:rPr lang="en-US" dirty="0" smtClean="0"/>
              <a:t>orton ids if deemed useful</a:t>
            </a:r>
          </a:p>
          <a:p>
            <a:r>
              <a:rPr lang="en-US" dirty="0" smtClean="0"/>
              <a:t>Possibly add more accurate physics – there is lots of flexibility here, depending on the time available</a:t>
            </a:r>
          </a:p>
          <a:p>
            <a:r>
              <a:rPr lang="en-US" dirty="0" smtClean="0"/>
              <a:t>Get reasonably close to embarrassingly parallel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425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Dynogrid</vt:lpstr>
      <vt:lpstr>Problem Definition (Theory)</vt:lpstr>
      <vt:lpstr>Problem Definition (Specifics)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16</cp:revision>
  <dcterms:created xsi:type="dcterms:W3CDTF">2015-04-12T20:00:06Z</dcterms:created>
  <dcterms:modified xsi:type="dcterms:W3CDTF">2015-04-13T01:15:41Z</dcterms:modified>
</cp:coreProperties>
</file>