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 Grid 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 Math)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[Pictures: 3 versions of simulation output:</a:t>
            </a:r>
          </a:p>
          <a:p>
            <a:r>
              <a:rPr lang="en-US" dirty="0" smtClean="0"/>
              <a:t>1. Boxes drawn to show processor division with static grid and no load balancing</a:t>
            </a:r>
          </a:p>
          <a:p>
            <a:r>
              <a:rPr lang="en-US" dirty="0" smtClean="0"/>
              <a:t>2. Boxes drawn to show processor division with dynamic grid and load balancing around both particles and grid points (before collision)</a:t>
            </a:r>
          </a:p>
          <a:p>
            <a:r>
              <a:rPr lang="en-US" dirty="0" smtClean="0"/>
              <a:t>3. Boxes drawn to show processor division (after collision)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 = number of grid points</a:t>
            </a:r>
          </a:p>
          <a:p>
            <a:r>
              <a:rPr lang="en-US" dirty="0" smtClean="0"/>
              <a:t>N</a:t>
            </a:r>
            <a:r>
              <a:rPr lang="en-US" dirty="0" smtClean="0"/>
              <a:t>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O(G+N)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Worst case: O(G/p+N) or O(G+N/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[Should never happen]</a:t>
            </a:r>
          </a:p>
          <a:p>
            <a:pPr lvl="1"/>
            <a:r>
              <a:rPr lang="en-US" dirty="0" smtClean="0"/>
              <a:t>Best case: O((G+N)/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[Will rarely happen </a:t>
            </a:r>
            <a:r>
              <a:rPr lang="en-US" smtClean="0"/>
              <a:t>– embarrassingly </a:t>
            </a:r>
            <a:r>
              <a:rPr lang="en-US" dirty="0" smtClean="0"/>
              <a:t>parallel]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171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Dynogrid</vt:lpstr>
      <vt:lpstr>Problem Definition (The Math)</vt:lpstr>
      <vt:lpstr>Problem Definition (Example)</vt:lpstr>
      <vt:lpstr>Complexity Estimates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6</cp:revision>
  <dcterms:created xsi:type="dcterms:W3CDTF">2015-04-12T20:00:06Z</dcterms:created>
  <dcterms:modified xsi:type="dcterms:W3CDTF">2015-04-12T20:32:50Z</dcterms:modified>
</cp:coreProperties>
</file>