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7" r:id="rId7"/>
    <p:sldId id="259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ollyporter/Documents/UT%20Austin%20Stuff/First%20Year%202014-15/Parallel%20Programming/Parallel%20Final%20Project/E_field.mp4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 3D Grid 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629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Simulation</a:t>
            </a:r>
            <a:endParaRPr lang="en-US" dirty="0"/>
          </a:p>
        </p:txBody>
      </p:sp>
      <p:pic>
        <p:nvPicPr>
          <p:cNvPr id="8" name="E_field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2603" y="1600200"/>
            <a:ext cx="7758794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10" name="Content Placeholder 9" descr="E_field_0000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pic>
        <p:nvPicPr>
          <p:cNvPr id="4" name="Content Placeholder 3" descr="E_field_0000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problem is achieving optimal load balancing</a:t>
            </a:r>
          </a:p>
          <a:p>
            <a:r>
              <a:rPr lang="en-US" dirty="0" smtClean="0"/>
              <a:t>Since distributed memory (due to problem size), only communicating with nearest neighbors is reasonable</a:t>
            </a:r>
          </a:p>
          <a:p>
            <a:r>
              <a:rPr lang="en-US" dirty="0" smtClean="0"/>
              <a:t>Takes p</a:t>
            </a:r>
            <a:r>
              <a:rPr lang="en-US" baseline="30000" dirty="0" smtClean="0"/>
              <a:t>1/3</a:t>
            </a:r>
            <a:r>
              <a:rPr lang="en-US" dirty="0" smtClean="0"/>
              <a:t> iterations for information to disseminate (p</a:t>
            </a:r>
            <a:r>
              <a:rPr lang="en-US" baseline="30000" dirty="0" smtClean="0"/>
              <a:t>1/3</a:t>
            </a:r>
            <a:r>
              <a:rPr lang="en-US" dirty="0" smtClean="0"/>
              <a:t> = # </a:t>
            </a:r>
            <a:r>
              <a:rPr lang="en-US" dirty="0" err="1" smtClean="0"/>
              <a:t>procs</a:t>
            </a:r>
            <a:r>
              <a:rPr lang="en-US" dirty="0" smtClean="0"/>
              <a:t> in one dimension in 3D)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(Specifics)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a 3-dimensional grid</a:t>
            </a:r>
            <a:endParaRPr lang="en-US" dirty="0" smtClean="0"/>
          </a:p>
          <a:p>
            <a:pPr lvl="1"/>
            <a:r>
              <a:rPr lang="en-US" dirty="0" smtClean="0"/>
              <a:t>If D=Finest </a:t>
            </a:r>
            <a:r>
              <a:rPr lang="en-US" dirty="0" smtClean="0"/>
              <a:t>grid dimension needed…</a:t>
            </a:r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tatic grid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grid </a:t>
            </a:r>
            <a:r>
              <a:rPr lang="en-US" dirty="0" smtClean="0"/>
              <a:t>points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ynamic: D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(small factor) grid points</a:t>
            </a:r>
          </a:p>
          <a:p>
            <a:pPr lvl="1"/>
            <a:r>
              <a:rPr lang="en-US" dirty="0" smtClean="0"/>
              <a:t>However</a:t>
            </a:r>
            <a:r>
              <a:rPr lang="en-US" dirty="0" smtClean="0"/>
              <a:t>: dynamic grid makes load balancing very tricky</a:t>
            </a:r>
          </a:p>
          <a:p>
            <a:r>
              <a:rPr lang="en-US" dirty="0" smtClean="0"/>
              <a:t>Problem: Load balancing</a:t>
            </a:r>
            <a:endParaRPr lang="en-US" dirty="0" smtClean="0"/>
          </a:p>
          <a:p>
            <a:pPr lvl="1"/>
            <a:r>
              <a:rPr lang="en-US" dirty="0" smtClean="0"/>
              <a:t>Distributed memory</a:t>
            </a:r>
          </a:p>
          <a:p>
            <a:pPr lvl="1"/>
            <a:r>
              <a:rPr lang="en-US" dirty="0" smtClean="0"/>
              <a:t>Balancing both grid points (dynamic) and particles (moving)</a:t>
            </a:r>
            <a:endParaRPr lang="en-US" dirty="0" smtClean="0"/>
          </a:p>
          <a:p>
            <a:pPr lvl="1"/>
            <a:r>
              <a:rPr lang="en-US" dirty="0" smtClean="0"/>
              <a:t>Need small All2All </a:t>
            </a:r>
            <a:r>
              <a:rPr lang="en-US" dirty="0" err="1" smtClean="0"/>
              <a:t>comm</a:t>
            </a:r>
            <a:r>
              <a:rPr lang="en-US" dirty="0" smtClean="0"/>
              <a:t>, lots of (intelligent) neighbor </a:t>
            </a:r>
            <a:r>
              <a:rPr lang="en-US" dirty="0" err="1" smtClean="0"/>
              <a:t>comm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O(N+M)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O((N+M)/</a:t>
            </a:r>
            <a:r>
              <a:rPr lang="en-US" dirty="0" err="1" smtClean="0"/>
              <a:t>p</a:t>
            </a:r>
            <a:r>
              <a:rPr lang="en-US" dirty="0" smtClean="0"/>
              <a:t> + (L+M/p</a:t>
            </a:r>
            <a:r>
              <a:rPr lang="en-US" baseline="30000" dirty="0" smtClean="0"/>
              <a:t>2/3</a:t>
            </a:r>
            <a:r>
              <a:rPr lang="en-US" dirty="0" smtClean="0"/>
              <a:t>b) + (L log </a:t>
            </a:r>
            <a:r>
              <a:rPr lang="en-US" dirty="0" err="1" smtClean="0"/>
              <a:t>p</a:t>
            </a:r>
            <a:r>
              <a:rPr lang="en-US" dirty="0" smtClean="0"/>
              <a:t> + (</a:t>
            </a:r>
            <a:r>
              <a:rPr lang="en-US" dirty="0" err="1" smtClean="0"/>
              <a:t>n</a:t>
            </a:r>
            <a:r>
              <a:rPr lang="en-US" dirty="0" smtClean="0"/>
              <a:t> L + p</a:t>
            </a:r>
            <a:r>
              <a:rPr lang="en-US" baseline="30000" dirty="0" smtClean="0"/>
              <a:t>2/3</a:t>
            </a:r>
            <a:r>
              <a:rPr lang="en-US" dirty="0" smtClean="0"/>
              <a:t>/b) p</a:t>
            </a:r>
            <a:r>
              <a:rPr lang="en-US" baseline="30000" dirty="0" smtClean="0"/>
              <a:t>1/3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Second group of terms = swapping particles between processors as the particles move</a:t>
            </a:r>
          </a:p>
          <a:p>
            <a:pPr lvl="2"/>
            <a:r>
              <a:rPr lang="en-US" dirty="0" smtClean="0"/>
              <a:t>Third group of terms = Load balancing, i.e. intelligently Give or Take grid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6" name="Content Placeholder 5" descr="Load_Balancer_Pseudocod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0253" r="-20253"/>
              <a:stretch>
                <a:fillRect/>
              </a:stretch>
            </p:blipFill>
          </mc:Choice>
          <mc:Fallback>
            <p:blipFill>
              <a:blip r:embed="rId3"/>
              <a:srcRect l="-20253" r="-20253"/>
              <a:stretch>
                <a:fillRect/>
              </a:stretch>
            </p:blipFill>
          </mc:Fallback>
        </mc:AlternateContent>
        <p:spPr>
          <a:xfrm>
            <a:off x="-685906" y="1143000"/>
            <a:ext cx="10391636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Achieve optimum load balancing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Optimize load balancer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Build MPI communication routines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Implement adaptive grid</a:t>
            </a:r>
          </a:p>
          <a:p>
            <a:pPr lv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Possibly add more accurate physics – there is lots of flexibility here, depending on the time available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294</Words>
  <Application>Microsoft Macintosh PowerPoint</Application>
  <PresentationFormat>On-screen Show (4:3)</PresentationFormat>
  <Paragraphs>40</Paragraphs>
  <Slides>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Dynogrid</vt:lpstr>
      <vt:lpstr>Preliminary Simulation</vt:lpstr>
      <vt:lpstr>Initial</vt:lpstr>
      <vt:lpstr>Final</vt:lpstr>
      <vt:lpstr>Problem Definition (Theory)</vt:lpstr>
      <vt:lpstr>Problem Definition (Specifics)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26</cp:revision>
  <dcterms:created xsi:type="dcterms:W3CDTF">2015-04-14T01:50:37Z</dcterms:created>
  <dcterms:modified xsi:type="dcterms:W3CDTF">2015-04-14T02:08:10Z</dcterms:modified>
</cp:coreProperties>
</file>