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76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1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0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9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7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8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1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5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4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78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171" y="707439"/>
            <a:ext cx="7543800" cy="3566160"/>
          </a:xfrm>
        </p:spPr>
        <p:txBody>
          <a:bodyPr/>
          <a:lstStyle/>
          <a:p>
            <a:r>
              <a:rPr lang="en-US" sz="7200" dirty="0"/>
              <a:t>CER Electricity Pilot: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51" dirty="0"/>
              <a:t>Summary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248" y="4404107"/>
            <a:ext cx="7543800" cy="1143000"/>
          </a:xfrm>
        </p:spPr>
        <p:txBody>
          <a:bodyPr/>
          <a:lstStyle/>
          <a:p>
            <a:r>
              <a:rPr lang="en-US" dirty="0" smtClean="0"/>
              <a:t>Prepared by the </a:t>
            </a:r>
            <a:r>
              <a:rPr lang="en-US" dirty="0" err="1" smtClean="0"/>
              <a:t>sphynxes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8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35091"/>
            <a:ext cx="7543800" cy="1450757"/>
          </a:xfrm>
        </p:spPr>
        <p:txBody>
          <a:bodyPr/>
          <a:lstStyle/>
          <a:p>
            <a:r>
              <a:rPr lang="en-US" dirty="0" smtClean="0"/>
              <a:t>Relevant Literature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2" y="1777280"/>
            <a:ext cx="7452358" cy="459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of Smart Meter Trials (2011) 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2.5% avg. reduction in electricity demand for residential customers, with avg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peak usage reductions of 8.8%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82% of customers changed their electricity use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Meters provide a net benefit to customers and the country of €175 million over the next 15-20 years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of Smart Meter Natural Gas Trials (2011)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2.9% avg. reduction in gas demand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national rollout would reduce CO2 emissions by 1,167,000 tons and save the country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€59 million over the next 20 years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35091"/>
            <a:ext cx="7543800" cy="1450757"/>
          </a:xfrm>
        </p:spPr>
        <p:txBody>
          <a:bodyPr/>
          <a:lstStyle/>
          <a:p>
            <a:r>
              <a:rPr lang="en-US" dirty="0" smtClean="0"/>
              <a:t>Pilot Basics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2" y="1815919"/>
            <a:ext cx="6967471" cy="404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Goals</a:t>
            </a:r>
          </a:p>
          <a:p>
            <a:pPr marL="742932" lvl="1" indent="-285744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identification – Best option</a:t>
            </a:r>
          </a:p>
          <a:p>
            <a:pPr marL="742932" lvl="1" indent="-285744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Learning – Rollout experience</a:t>
            </a:r>
          </a:p>
          <a:p>
            <a:pPr marL="742932" lvl="1" indent="-285744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identification/Assessment – Unforeseen challenges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</a:t>
            </a:r>
          </a:p>
          <a:p>
            <a:pPr marL="742932" lvl="1" indent="-285744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and residential demographics</a:t>
            </a:r>
          </a:p>
          <a:p>
            <a:pPr marL="742932" lvl="1" indent="-285744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meter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</a:p>
          <a:p>
            <a:pPr marL="742932" lvl="1" indent="-285744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 Usage</a:t>
            </a:r>
          </a:p>
          <a:p>
            <a:pPr marL="742932" lvl="1" indent="-285744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perceptions</a:t>
            </a:r>
          </a:p>
        </p:txBody>
      </p:sp>
    </p:spTree>
    <p:extLst>
      <p:ext uri="{BB962C8B-B14F-4D97-AF65-F5344CB8AC3E}">
        <p14:creationId xmlns:p14="http://schemas.microsoft.com/office/powerpoint/2010/main" val="118328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35091"/>
            <a:ext cx="7543800" cy="1450757"/>
          </a:xfrm>
        </p:spPr>
        <p:txBody>
          <a:bodyPr/>
          <a:lstStyle/>
          <a:p>
            <a:r>
              <a:rPr lang="en-US" dirty="0" smtClean="0"/>
              <a:t>Pilot System Implementation 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2" y="1841675"/>
            <a:ext cx="6967471" cy="205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and Quality Assurance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Deployment, upgrades and enhancements of systems in the field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Measurement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407834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35091"/>
            <a:ext cx="7543800" cy="1450757"/>
          </a:xfrm>
        </p:spPr>
        <p:txBody>
          <a:bodyPr/>
          <a:lstStyle/>
          <a:p>
            <a:r>
              <a:rPr lang="en-US" dirty="0" smtClean="0"/>
              <a:t>Stage 1: Design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2" y="1841675"/>
            <a:ext cx="6967471" cy="323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solution architecture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 of the system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Communications performance model 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model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Meter type and schema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architecture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 and implementation plan.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Manuals and system support</a:t>
            </a:r>
          </a:p>
        </p:txBody>
      </p:sp>
    </p:spTree>
    <p:extLst>
      <p:ext uri="{BB962C8B-B14F-4D97-AF65-F5344CB8AC3E}">
        <p14:creationId xmlns:p14="http://schemas.microsoft.com/office/powerpoint/2010/main" val="78830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35091"/>
            <a:ext cx="7543800" cy="1450757"/>
          </a:xfrm>
        </p:spPr>
        <p:txBody>
          <a:bodyPr/>
          <a:lstStyle/>
          <a:p>
            <a:r>
              <a:rPr lang="en-US" dirty="0" smtClean="0"/>
              <a:t>Stage 2: Testing &amp; Quality Assurance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2" y="1815917"/>
            <a:ext cx="7559897" cy="4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Factory Unit Testing (Meters)—demonstrate that the meter meets the functional requirements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Factory System Testing (Full Metering System)—assure the functionality of the complete metering system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Sandbox System Integration Testing (Metering System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)—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 were carried out prior to deployment of the system in a ‘Live Environment’ in ESB. 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Soak Test (Metering System)—The  soak test involves installing a small number of meters in a production environment and verifying that they operate correctly over a reasonable period of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intention is to identify any type faults before installing equipment on a big scale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 acceptance, stress and volume testing (Metering System)</a:t>
            </a:r>
          </a:p>
        </p:txBody>
      </p:sp>
    </p:spTree>
    <p:extLst>
      <p:ext uri="{BB962C8B-B14F-4D97-AF65-F5344CB8AC3E}">
        <p14:creationId xmlns:p14="http://schemas.microsoft.com/office/powerpoint/2010/main" val="407572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35091"/>
            <a:ext cx="7543800" cy="1450757"/>
          </a:xfrm>
        </p:spPr>
        <p:txBody>
          <a:bodyPr/>
          <a:lstStyle/>
          <a:p>
            <a:r>
              <a:rPr lang="en-US" dirty="0" smtClean="0"/>
              <a:t>Stage 3: Deployment, Upgrades, and Enhancements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2" y="1841675"/>
            <a:ext cx="7452358" cy="402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Planning and Area selection—selection of the trial areas, positions and customer types.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information—written communications with all customers in the trial areas and responding to their queries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Pilot Deployment—(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to test ESB Networks deployment processes for different types of meters and the performance of different communication technologies on real networks; (ii) to identify problems before full deployment.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Communications models—predict performance and to identify the best places to locate communications devices.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 Deployment—Installation of the customer meters. 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Upgrades / fixes for defects and issues discovered in the field.</a:t>
            </a:r>
          </a:p>
        </p:txBody>
      </p:sp>
    </p:spTree>
    <p:extLst>
      <p:ext uri="{BB962C8B-B14F-4D97-AF65-F5344CB8AC3E}">
        <p14:creationId xmlns:p14="http://schemas.microsoft.com/office/powerpoint/2010/main" val="197696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35091"/>
            <a:ext cx="7543800" cy="1450757"/>
          </a:xfrm>
        </p:spPr>
        <p:txBody>
          <a:bodyPr/>
          <a:lstStyle/>
          <a:p>
            <a:r>
              <a:rPr lang="en-US" dirty="0" smtClean="0"/>
              <a:t>Stage 4: Measurement &amp; Evaluation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2" y="1841675"/>
            <a:ext cx="7452358" cy="345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this phase the performance of the system in relation to the various functionalities was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measured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32" lvl="1" indent="-285744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Urban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Rural locations</a:t>
            </a:r>
          </a:p>
          <a:p>
            <a:pPr marL="742932" lvl="1" indent="-285744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Overhead / underground network</a:t>
            </a:r>
          </a:p>
          <a:p>
            <a:pPr marL="742932" lvl="1" indent="-285744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Indoor / Outdoor / Centralized Meter Position</a:t>
            </a:r>
          </a:p>
          <a:p>
            <a:pPr>
              <a:lnSpc>
                <a:spcPct val="107000"/>
              </a:lnSpc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6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35091"/>
            <a:ext cx="7543800" cy="1450757"/>
          </a:xfrm>
        </p:spPr>
        <p:txBody>
          <a:bodyPr/>
          <a:lstStyle/>
          <a:p>
            <a:r>
              <a:rPr lang="en-US" dirty="0" smtClean="0"/>
              <a:t>Survey Information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2" y="1815917"/>
            <a:ext cx="7452358" cy="404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 &amp; post-experiment phone questionnaires given to both residential and business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Sought to identify: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32" lvl="1" indent="-285744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Baseline consumption patterns, perception of these patterns, household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demographics</a:t>
            </a:r>
          </a:p>
          <a:p>
            <a:pPr marL="742932" lvl="1" indent="-285744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Extent of efficiency efforts, openness to changing behavior 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32" lvl="1" indent="-285744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Demand elasticity and knowledge of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markets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Typical question formats: yes/no, agree/disagree on numerical scale, multiple choice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3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35091"/>
            <a:ext cx="7543800" cy="1450757"/>
          </a:xfrm>
        </p:spPr>
        <p:txBody>
          <a:bodyPr/>
          <a:lstStyle/>
          <a:p>
            <a:r>
              <a:rPr lang="en-US" dirty="0" smtClean="0"/>
              <a:t>Implementation Issues &amp; Challenges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2" y="1815917"/>
            <a:ext cx="7452358" cy="419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Concerns: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selection bias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group/counterfactual</a:t>
            </a:r>
          </a:p>
          <a:p>
            <a:pPr marL="342891" indent="-342891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Execution: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collection of meter profile data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2.4GHz mesh performance in rural areas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3% of meter installations experienced technical difficulties</a:t>
            </a:r>
          </a:p>
          <a:p>
            <a:pPr marL="342891" indent="-34289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Electricity network conditions</a:t>
            </a:r>
          </a:p>
        </p:txBody>
      </p:sp>
    </p:spTree>
    <p:extLst>
      <p:ext uri="{BB962C8B-B14F-4D97-AF65-F5344CB8AC3E}">
        <p14:creationId xmlns:p14="http://schemas.microsoft.com/office/powerpoint/2010/main" val="21797508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574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Courier New</vt:lpstr>
      <vt:lpstr>Symbol</vt:lpstr>
      <vt:lpstr>Times New Roman</vt:lpstr>
      <vt:lpstr>Retrospect</vt:lpstr>
      <vt:lpstr>CER Electricity Pilot: Summary Information</vt:lpstr>
      <vt:lpstr>Pilot Basics </vt:lpstr>
      <vt:lpstr>Pilot System Implementation  </vt:lpstr>
      <vt:lpstr>Stage 1: Design </vt:lpstr>
      <vt:lpstr>Stage 2: Testing &amp; Quality Assurance </vt:lpstr>
      <vt:lpstr>Stage 3: Deployment, Upgrades, and Enhancements </vt:lpstr>
      <vt:lpstr>Stage 4: Measurement &amp; Evaluation </vt:lpstr>
      <vt:lpstr>Survey Information </vt:lpstr>
      <vt:lpstr>Implementation Issues &amp; Challenges </vt:lpstr>
      <vt:lpstr>Relevant Literature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 Electricity Pilot: Summary Information</dc:title>
  <dc:creator>Mary Greer Simonton</dc:creator>
  <cp:lastModifiedBy>Mary Greer Simonton</cp:lastModifiedBy>
  <cp:revision>10</cp:revision>
  <dcterms:created xsi:type="dcterms:W3CDTF">2015-01-21T16:02:27Z</dcterms:created>
  <dcterms:modified xsi:type="dcterms:W3CDTF">2015-01-21T18:34:01Z</dcterms:modified>
</cp:coreProperties>
</file>