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7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17EA-8664-4565-A6E0-F05D1A33511E}" type="datetimeFigureOut">
              <a:rPr lang="zh-CN" altLang="en-US" smtClean="0"/>
              <a:t>2016-07-12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2E66-12F8-489C-9565-0098E394B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1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1" y="1556956"/>
            <a:ext cx="1414020" cy="14140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156070" y="555620"/>
            <a:ext cx="0" cy="494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90092" y="453445"/>
            <a:ext cx="2527070" cy="646331"/>
            <a:chOff x="706582" y="1064029"/>
            <a:chExt cx="2527070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706582" y="1064029"/>
              <a:ext cx="149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</a:rPr>
                <a:t>厦门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53987" y="1133278"/>
              <a:ext cx="1479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</a:rPr>
                <a:t>2016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1050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月</a:t>
              </a:r>
              <a:r>
                <a:rPr lang="en-US" altLang="zh-CN" sz="1050" dirty="0" smtClean="0">
                  <a:solidFill>
                    <a:schemeClr val="bg1"/>
                  </a:solidFill>
                </a:rPr>
                <a:t>12 </a:t>
              </a:r>
              <a:r>
                <a:rPr lang="zh-CN" altLang="en-US" sz="1050" dirty="0">
                  <a:solidFill>
                    <a:schemeClr val="bg1"/>
                  </a:solidFill>
                </a:rPr>
                <a:t>星期二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53986" y="1406968"/>
              <a:ext cx="1479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</a:rPr>
                <a:t>  </a:t>
              </a:r>
              <a:r>
                <a:rPr lang="zh-CN" altLang="en-US" sz="1050" dirty="0" smtClean="0">
                  <a:solidFill>
                    <a:schemeClr val="bg1"/>
                  </a:solidFill>
                </a:rPr>
                <a:t>当前天气实况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3305461" y="1712701"/>
            <a:ext cx="1" cy="1197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20247" y="2232786"/>
            <a:ext cx="25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56373" y="1733725"/>
            <a:ext cx="3935512" cy="1043024"/>
            <a:chOff x="2287125" y="1863454"/>
            <a:chExt cx="3935512" cy="1043024"/>
          </a:xfrm>
        </p:grpSpPr>
        <p:sp>
          <p:nvSpPr>
            <p:cNvPr id="13" name="文本框 12"/>
            <p:cNvSpPr txBox="1"/>
            <p:nvPr/>
          </p:nvSpPr>
          <p:spPr>
            <a:xfrm>
              <a:off x="2287125" y="1863454"/>
              <a:ext cx="18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大雨转阵雨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87125" y="2209029"/>
              <a:ext cx="135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实时：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27℃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16522" y="2537146"/>
              <a:ext cx="1095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微风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20248" y="1864298"/>
              <a:ext cx="250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今日天气：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30 ~ 26℃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78987" y="2184626"/>
              <a:ext cx="250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PM2.5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78987" y="2518833"/>
              <a:ext cx="250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空气质量：优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334057" y="280320"/>
            <a:ext cx="290945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全国主要城市天气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40955" y="818271"/>
            <a:ext cx="4838973" cy="464058"/>
            <a:chOff x="7266481" y="865274"/>
            <a:chExt cx="4838973" cy="464058"/>
          </a:xfrm>
        </p:grpSpPr>
        <p:sp>
          <p:nvSpPr>
            <p:cNvPr id="40" name="矩形 39"/>
            <p:cNvSpPr/>
            <p:nvPr/>
          </p:nvSpPr>
          <p:spPr>
            <a:xfrm>
              <a:off x="7266481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北京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297260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哈尔滨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328039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长春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12352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天津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358818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沈阳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40955" y="1579792"/>
            <a:ext cx="4838973" cy="464058"/>
            <a:chOff x="7266481" y="865274"/>
            <a:chExt cx="4838973" cy="464058"/>
          </a:xfrm>
        </p:grpSpPr>
        <p:sp>
          <p:nvSpPr>
            <p:cNvPr id="48" name="矩形 47"/>
            <p:cNvSpPr/>
            <p:nvPr/>
          </p:nvSpPr>
          <p:spPr>
            <a:xfrm>
              <a:off x="7266481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呼和浩特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297260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长沙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9328039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杭州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1312352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合肥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358818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南昌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51825" y="2391762"/>
            <a:ext cx="4838973" cy="464058"/>
            <a:chOff x="7266481" y="865274"/>
            <a:chExt cx="4838973" cy="464058"/>
          </a:xfrm>
        </p:grpSpPr>
        <p:sp>
          <p:nvSpPr>
            <p:cNvPr id="54" name="矩形 53"/>
            <p:cNvSpPr/>
            <p:nvPr/>
          </p:nvSpPr>
          <p:spPr>
            <a:xfrm>
              <a:off x="7266481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济南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8297260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海南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9328039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福州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1312352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上海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0358818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银川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540955" y="3203732"/>
            <a:ext cx="4838973" cy="464058"/>
            <a:chOff x="7266481" y="865274"/>
            <a:chExt cx="4838973" cy="464058"/>
          </a:xfrm>
        </p:grpSpPr>
        <p:sp>
          <p:nvSpPr>
            <p:cNvPr id="60" name="矩形 59"/>
            <p:cNvSpPr/>
            <p:nvPr/>
          </p:nvSpPr>
          <p:spPr>
            <a:xfrm>
              <a:off x="7266481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广州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8297260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桂林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328039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郑州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1312352" y="865274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成都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0358818" y="872132"/>
              <a:ext cx="793102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乌鲁木齐</a:t>
              </a:r>
              <a:endParaRPr lang="zh-CN" altLang="en-US" sz="1200" dirty="0"/>
            </a:p>
          </p:txBody>
        </p:sp>
      </p:grpSp>
      <p:sp>
        <p:nvSpPr>
          <p:cNvPr id="65" name="矩形 64"/>
          <p:cNvSpPr/>
          <p:nvPr/>
        </p:nvSpPr>
        <p:spPr>
          <a:xfrm>
            <a:off x="6551825" y="3984171"/>
            <a:ext cx="2050688" cy="4385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输入城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县名以搜索</a:t>
            </a:r>
            <a:endParaRPr lang="zh-CN" altLang="en-US" sz="14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62912" y="4567600"/>
            <a:ext cx="1250658" cy="2192497"/>
            <a:chOff x="878391" y="4416485"/>
            <a:chExt cx="1250658" cy="2192497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6" y="4785817"/>
              <a:ext cx="906541" cy="906541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041286" y="4416485"/>
              <a:ext cx="69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周三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16069" y="5666910"/>
              <a:ext cx="121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阴转多云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90092" y="5993428"/>
              <a:ext cx="576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微风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78391" y="6301205"/>
              <a:ext cx="121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30 ~ 26℃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656717" y="4542439"/>
            <a:ext cx="959846" cy="2192497"/>
            <a:chOff x="878391" y="4416485"/>
            <a:chExt cx="959846" cy="219249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6" y="4785817"/>
              <a:ext cx="906541" cy="906541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1041286" y="4416485"/>
              <a:ext cx="69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周四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2969" y="5666910"/>
              <a:ext cx="58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多云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90092" y="5993428"/>
              <a:ext cx="576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微风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78391" y="6301205"/>
              <a:ext cx="954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33 ~ 26℃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347534" y="4567600"/>
            <a:ext cx="981777" cy="2185790"/>
            <a:chOff x="992746" y="4416485"/>
            <a:chExt cx="981777" cy="2185790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92" y="4785817"/>
              <a:ext cx="906541" cy="906541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1041286" y="4416485"/>
              <a:ext cx="69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周五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33268" y="5666359"/>
              <a:ext cx="675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多云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159149" y="6012720"/>
              <a:ext cx="576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微风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92746" y="6294498"/>
              <a:ext cx="981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34 ~ 27℃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3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914400" y="177281"/>
            <a:ext cx="2043403" cy="494523"/>
            <a:chOff x="914400" y="177281"/>
            <a:chExt cx="2043403" cy="49452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14400" y="177281"/>
              <a:ext cx="0" cy="49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07706" y="233264"/>
              <a:ext cx="1950097" cy="38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生活指数</a:t>
              </a:r>
              <a:endParaRPr lang="zh-CN" alt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1012" y="783771"/>
            <a:ext cx="4581331" cy="922004"/>
            <a:chOff x="1101012" y="783771"/>
            <a:chExt cx="4581331" cy="92200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012" y="953048"/>
              <a:ext cx="552450" cy="55245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穿衣指数：热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10139" y="1121000"/>
              <a:ext cx="3872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天气热，建议着短裙、短裤、短薄外套、</a:t>
              </a:r>
              <a:r>
                <a:rPr lang="en-US" altLang="zh-CN" sz="1600" dirty="0" smtClean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恤等夏季服装</a:t>
              </a:r>
              <a:r>
                <a:rPr lang="zh-CN" altLang="en-US" sz="1600" dirty="0" smtClean="0"/>
                <a:t>。</a:t>
              </a:r>
              <a:endParaRPr lang="zh-CN" altLang="en-US" sz="16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10139" y="2043004"/>
            <a:ext cx="3872204" cy="1168226"/>
            <a:chOff x="1810139" y="783771"/>
            <a:chExt cx="3872204" cy="1168226"/>
          </a:xfrm>
        </p:grpSpPr>
        <p:sp>
          <p:nvSpPr>
            <p:cNvPr id="18" name="文本框 17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洗车指数：不宜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10139" y="1121000"/>
              <a:ext cx="3872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不宜洗车，未来</a:t>
              </a:r>
              <a:r>
                <a:rPr lang="en-US" altLang="zh-CN" sz="1600" dirty="0" smtClean="0">
                  <a:solidFill>
                    <a:schemeClr val="bg1">
                      <a:lumMod val="75000"/>
                    </a:schemeClr>
                  </a:solidFill>
                </a:rPr>
                <a:t>24</a:t>
              </a:r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小时内有雨，如果在此期间洗车，雨水和路上的泥水可能会再次弄脏您的爱车。</a:t>
              </a:r>
              <a:endParaRPr lang="zh-CN" altLang="en-US" sz="16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2235608"/>
            <a:ext cx="552450" cy="55245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738605" y="3548459"/>
            <a:ext cx="3872204" cy="1168226"/>
            <a:chOff x="1810139" y="783771"/>
            <a:chExt cx="3872204" cy="1168226"/>
          </a:xfrm>
        </p:grpSpPr>
        <p:sp>
          <p:nvSpPr>
            <p:cNvPr id="22" name="文本框 21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旅游</a:t>
              </a:r>
              <a:r>
                <a:rPr lang="zh-CN" altLang="en-US" sz="1600" dirty="0" smtClean="0"/>
                <a:t>指数：较不宜</a:t>
              </a:r>
              <a:endParaRPr lang="zh-CN" altLang="en-US" sz="1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0139" y="1121000"/>
              <a:ext cx="3872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天气稍热，风力不大，但有有较强降水，会给您的出行产生很多麻烦，建议您最好还是多选择在室内活动吧！</a:t>
              </a:r>
              <a:endParaRPr lang="zh-CN" altLang="en-US" sz="1600" dirty="0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3885688"/>
            <a:ext cx="552450" cy="55245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685316" y="3645387"/>
            <a:ext cx="3872204" cy="922004"/>
            <a:chOff x="1810139" y="783771"/>
            <a:chExt cx="3872204" cy="922004"/>
          </a:xfrm>
        </p:grpSpPr>
        <p:sp>
          <p:nvSpPr>
            <p:cNvPr id="27" name="文本框 26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感冒指数：少发</a:t>
              </a:r>
              <a:endParaRPr lang="zh-CN" altLang="en-US" sz="16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10139" y="1121000"/>
              <a:ext cx="3872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各项气象条件适宜，发生感冒机率较低。但请避免长期处于空调房间中，以防感冒。</a:t>
              </a:r>
              <a:endParaRPr lang="zh-CN" altLang="en-US" sz="16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2" y="3830164"/>
            <a:ext cx="552450" cy="55245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7685316" y="768271"/>
            <a:ext cx="3872204" cy="922004"/>
            <a:chOff x="1810139" y="783771"/>
            <a:chExt cx="3872204" cy="922004"/>
          </a:xfrm>
        </p:grpSpPr>
        <p:sp>
          <p:nvSpPr>
            <p:cNvPr id="31" name="文本框 30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运动指数：较不宜</a:t>
              </a:r>
              <a:endParaRPr lang="zh-CN" altLang="en-US" sz="16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10139" y="1121000"/>
              <a:ext cx="3872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有较强降水，建议您选择在室内进行健身休闲运动。</a:t>
              </a:r>
              <a:endParaRPr lang="zh-CN" altLang="en-US" sz="1600" dirty="0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2" y="953048"/>
            <a:ext cx="552450" cy="55245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7685316" y="2050831"/>
            <a:ext cx="3872204" cy="922004"/>
            <a:chOff x="1810139" y="783771"/>
            <a:chExt cx="3872204" cy="922004"/>
          </a:xfrm>
        </p:grpSpPr>
        <p:sp>
          <p:nvSpPr>
            <p:cNvPr id="35" name="文本框 34"/>
            <p:cNvSpPr txBox="1"/>
            <p:nvPr/>
          </p:nvSpPr>
          <p:spPr>
            <a:xfrm>
              <a:off x="1810139" y="783771"/>
              <a:ext cx="3872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紫外线强度：弱</a:t>
              </a:r>
              <a:endParaRPr lang="zh-CN" altLang="en-US" sz="16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810139" y="1121000"/>
              <a:ext cx="3872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紫外线强度较弱，建议出门前涂擦</a:t>
              </a:r>
              <a:r>
                <a:rPr lang="en-US" altLang="zh-CN" sz="1600" dirty="0" smtClean="0">
                  <a:solidFill>
                    <a:schemeClr val="bg1">
                      <a:lumMod val="75000"/>
                    </a:schemeClr>
                  </a:solidFill>
                </a:rPr>
                <a:t>SPF</a:t>
              </a:r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在</a:t>
              </a:r>
              <a:r>
                <a:rPr lang="en-US" altLang="zh-CN" sz="1600" dirty="0" smtClean="0">
                  <a:solidFill>
                    <a:schemeClr val="bg1">
                      <a:lumMod val="75000"/>
                    </a:schemeClr>
                  </a:solidFill>
                </a:rPr>
                <a:t>12-15</a:t>
              </a:r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之间、</a:t>
              </a:r>
              <a:r>
                <a:rPr lang="en-US" altLang="zh-CN" sz="1600" dirty="0" smtClean="0">
                  <a:solidFill>
                    <a:schemeClr val="bg1">
                      <a:lumMod val="75000"/>
                    </a:schemeClr>
                  </a:solidFill>
                </a:rPr>
                <a:t>PA+</a:t>
              </a:r>
              <a:r>
                <a:rPr lang="zh-CN" alt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的防晒护肤品。</a:t>
              </a:r>
              <a:endParaRPr lang="zh-CN" altLang="en-US" sz="1600" dirty="0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2" y="2243281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4400" y="177281"/>
            <a:ext cx="2043403" cy="494523"/>
            <a:chOff x="914400" y="177281"/>
            <a:chExt cx="2043403" cy="49452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14400" y="177281"/>
              <a:ext cx="0" cy="49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07706" y="233264"/>
              <a:ext cx="1950097" cy="38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生活小贴士</a:t>
              </a:r>
              <a:endParaRPr lang="zh-CN" altLang="en-US" b="1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6" y="1989365"/>
            <a:ext cx="2411668" cy="1602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273422" y="1497560"/>
            <a:ext cx="7072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 人离开食物可以活七天，而离开水却只可以活三天，水是生命之源，世间万物都离不开水，喝水成为我们每个人每天必须做的事情，由此可以看出来水对于我们来说的重要性，可是你知道吗？其实每个人每天喝水的时间也是有讲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的。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第一杯水：上午八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点钟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第二杯水：上午九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点钟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第三杯水：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中午十一点半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第四杯水：下午一点半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第五杯水：下午三点半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第六杯水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下午五点半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第七杯水：傍晚七点钟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第八杯水：晚上八点十五分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4400" y="177281"/>
            <a:ext cx="2043403" cy="494523"/>
            <a:chOff x="914400" y="177281"/>
            <a:chExt cx="2043403" cy="49452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14400" y="177281"/>
              <a:ext cx="0" cy="49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07706" y="233264"/>
              <a:ext cx="1950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天气知识知多少</a:t>
              </a:r>
              <a:endParaRPr lang="zh-CN" altLang="en-US" b="1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58613" y="2715208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轮播插件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4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4400" y="177281"/>
            <a:ext cx="2043403" cy="494523"/>
            <a:chOff x="914400" y="177281"/>
            <a:chExt cx="2043403" cy="49452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14400" y="177281"/>
              <a:ext cx="0" cy="49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007706" y="233264"/>
              <a:ext cx="1950097" cy="38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天气预报视频</a:t>
              </a:r>
              <a:endParaRPr lang="zh-CN" altLang="en-US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10335" y="2715208"/>
            <a:ext cx="52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6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273</Words>
  <Application>Microsoft Office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Martin huang</dc:creator>
  <cp:lastModifiedBy>Martin huang</cp:lastModifiedBy>
  <cp:revision>21</cp:revision>
  <dcterms:created xsi:type="dcterms:W3CDTF">2016-07-12T01:01:13Z</dcterms:created>
  <dcterms:modified xsi:type="dcterms:W3CDTF">2016-07-12T04:00:00Z</dcterms:modified>
</cp:coreProperties>
</file>