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70" d="100"/>
          <a:sy n="70" d="100"/>
        </p:scale>
        <p:origin x="11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8A542462-CED0-4B95-B57D-5D5854EA6A28}"/>
    <pc:docChg chg="custSel modSld">
      <pc:chgData name="Thomas Xu" userId="72a40c57-58f8-4deb-8f71-c52d4941dc1d" providerId="ADAL" clId="{8A542462-CED0-4B95-B57D-5D5854EA6A28}" dt="2023-03-22T22:20:23.282" v="40" actId="20577"/>
      <pc:docMkLst>
        <pc:docMk/>
      </pc:docMkLst>
      <pc:sldChg chg="modSp mod">
        <pc:chgData name="Thomas Xu" userId="72a40c57-58f8-4deb-8f71-c52d4941dc1d" providerId="ADAL" clId="{8A542462-CED0-4B95-B57D-5D5854EA6A28}" dt="2023-03-22T22:19:42.090" v="23" actId="20577"/>
        <pc:sldMkLst>
          <pc:docMk/>
          <pc:sldMk cId="1362934084" sldId="256"/>
        </pc:sldMkLst>
        <pc:spChg chg="mod">
          <ac:chgData name="Thomas Xu" userId="72a40c57-58f8-4deb-8f71-c52d4941dc1d" providerId="ADAL" clId="{8A542462-CED0-4B95-B57D-5D5854EA6A28}" dt="2023-03-22T22:19:35.914" v="14" actId="20577"/>
          <ac:spMkLst>
            <pc:docMk/>
            <pc:sldMk cId="1362934084" sldId="256"/>
            <ac:spMk id="2" creationId="{A96C2811-5704-42C1-869B-16E29CB6572E}"/>
          </ac:spMkLst>
        </pc:spChg>
        <pc:spChg chg="mod">
          <ac:chgData name="Thomas Xu" userId="72a40c57-58f8-4deb-8f71-c52d4941dc1d" providerId="ADAL" clId="{8A542462-CED0-4B95-B57D-5D5854EA6A28}" dt="2023-03-22T22:19:42.090" v="23" actId="20577"/>
          <ac:spMkLst>
            <pc:docMk/>
            <pc:sldMk cId="1362934084" sldId="256"/>
            <ac:spMk id="3" creationId="{930E6464-DA98-43C8-B6C9-594748754628}"/>
          </ac:spMkLst>
        </pc:spChg>
      </pc:sldChg>
      <pc:sldChg chg="modSp mod">
        <pc:chgData name="Thomas Xu" userId="72a40c57-58f8-4deb-8f71-c52d4941dc1d" providerId="ADAL" clId="{8A542462-CED0-4B95-B57D-5D5854EA6A28}" dt="2023-03-22T22:20:23.282" v="40" actId="20577"/>
        <pc:sldMkLst>
          <pc:docMk/>
          <pc:sldMk cId="3838895173" sldId="258"/>
        </pc:sldMkLst>
        <pc:spChg chg="mod">
          <ac:chgData name="Thomas Xu" userId="72a40c57-58f8-4deb-8f71-c52d4941dc1d" providerId="ADAL" clId="{8A542462-CED0-4B95-B57D-5D5854EA6A28}" dt="2023-03-22T22:20:23.282" v="40" actId="20577"/>
          <ac:spMkLst>
            <pc:docMk/>
            <pc:sldMk cId="3838895173" sldId="258"/>
            <ac:spMk id="2" creationId="{0D168B5A-EFF4-4803-8DA6-5994B306EB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23/03/2023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23/03/2023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23/03/2023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625</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Lucky Unicorn</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10</cp:revision>
  <dcterms:created xsi:type="dcterms:W3CDTF">2020-03-13T23:52:53Z</dcterms:created>
  <dcterms:modified xsi:type="dcterms:W3CDTF">2023-03-22T22:20:28Z</dcterms:modified>
</cp:coreProperties>
</file>