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2" r:id="rId4"/>
    <p:sldId id="275" r:id="rId5"/>
    <p:sldId id="260" r:id="rId6"/>
    <p:sldId id="268" r:id="rId7"/>
    <p:sldId id="269" r:id="rId8"/>
    <p:sldId id="273" r:id="rId9"/>
    <p:sldId id="274" r:id="rId10"/>
    <p:sldId id="263" r:id="rId11"/>
    <p:sldId id="270" r:id="rId12"/>
    <p:sldId id="261"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3AD0AA-4B8A-4CBC-951D-D1B92DD8A43D}" v="568" dt="2023-03-31T01:42:11.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70" d="100"/>
          <a:sy n="70" d="100"/>
        </p:scale>
        <p:origin x="11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AB3AD0AA-4B8A-4CBC-951D-D1B92DD8A43D}"/>
    <pc:docChg chg="undo custSel addSld modSld">
      <pc:chgData name="Thomas Xu" userId="72a40c57-58f8-4deb-8f71-c52d4941dc1d" providerId="ADAL" clId="{AB3AD0AA-4B8A-4CBC-951D-D1B92DD8A43D}" dt="2023-04-03T21:53:19.013" v="2120" actId="2165"/>
      <pc:docMkLst>
        <pc:docMk/>
      </pc:docMkLst>
      <pc:sldChg chg="modSp mod">
        <pc:chgData name="Thomas Xu" userId="72a40c57-58f8-4deb-8f71-c52d4941dc1d" providerId="ADAL" clId="{AB3AD0AA-4B8A-4CBC-951D-D1B92DD8A43D}" dt="2023-03-22T22:22:49.071" v="6"/>
        <pc:sldMkLst>
          <pc:docMk/>
          <pc:sldMk cId="3838895173" sldId="258"/>
        </pc:sldMkLst>
        <pc:spChg chg="mod">
          <ac:chgData name="Thomas Xu" userId="72a40c57-58f8-4deb-8f71-c52d4941dc1d" providerId="ADAL" clId="{AB3AD0AA-4B8A-4CBC-951D-D1B92DD8A43D}" dt="2023-03-22T22:22:49.071" v="6"/>
          <ac:spMkLst>
            <pc:docMk/>
            <pc:sldMk cId="3838895173" sldId="258"/>
            <ac:spMk id="4" creationId="{F7FB308A-232B-4B31-A59D-BD561ECFBE8B}"/>
          </ac:spMkLst>
        </pc:spChg>
      </pc:sldChg>
      <pc:sldChg chg="modSp mod">
        <pc:chgData name="Thomas Xu" userId="72a40c57-58f8-4deb-8f71-c52d4941dc1d" providerId="ADAL" clId="{AB3AD0AA-4B8A-4CBC-951D-D1B92DD8A43D}" dt="2023-03-31T01:41:58.453" v="1226" actId="20577"/>
        <pc:sldMkLst>
          <pc:docMk/>
          <pc:sldMk cId="975627948" sldId="272"/>
        </pc:sldMkLst>
        <pc:graphicFrameChg chg="modGraphic">
          <ac:chgData name="Thomas Xu" userId="72a40c57-58f8-4deb-8f71-c52d4941dc1d" providerId="ADAL" clId="{AB3AD0AA-4B8A-4CBC-951D-D1B92DD8A43D}" dt="2023-03-31T01:41:58.453" v="1226" actId="20577"/>
          <ac:graphicFrameMkLst>
            <pc:docMk/>
            <pc:sldMk cId="975627948" sldId="272"/>
            <ac:graphicFrameMk id="6" creationId="{A02ECB3F-5E1A-4602-8844-49609D54ADF8}"/>
          </ac:graphicFrameMkLst>
        </pc:graphicFrameChg>
      </pc:sldChg>
      <pc:sldChg chg="modSp add mod">
        <pc:chgData name="Thomas Xu" userId="72a40c57-58f8-4deb-8f71-c52d4941dc1d" providerId="ADAL" clId="{AB3AD0AA-4B8A-4CBC-951D-D1B92DD8A43D}" dt="2023-04-03T21:53:19.013" v="2120" actId="2165"/>
        <pc:sldMkLst>
          <pc:docMk/>
          <pc:sldMk cId="31102349" sldId="275"/>
        </pc:sldMkLst>
        <pc:graphicFrameChg chg="modGraphic">
          <ac:chgData name="Thomas Xu" userId="72a40c57-58f8-4deb-8f71-c52d4941dc1d" providerId="ADAL" clId="{AB3AD0AA-4B8A-4CBC-951D-D1B92DD8A43D}" dt="2023-04-03T21:53:19.013" v="2120" actId="2165"/>
          <ac:graphicFrameMkLst>
            <pc:docMk/>
            <pc:sldMk cId="31102349" sldId="275"/>
            <ac:graphicFrameMk id="6" creationId="{A02ECB3F-5E1A-4602-8844-49609D54ADF8}"/>
          </ac:graphicFrameMkLst>
        </pc:graphicFrameChg>
      </pc:sldChg>
    </pc:docChg>
  </pc:docChgLst>
  <pc:docChgLst>
    <pc:chgData name="Thomas Xu" userId="72a40c57-58f8-4deb-8f71-c52d4941dc1d" providerId="ADAL" clId="{8A542462-CED0-4B95-B57D-5D5854EA6A28}"/>
    <pc:docChg chg="custSel modSld">
      <pc:chgData name="Thomas Xu" userId="72a40c57-58f8-4deb-8f71-c52d4941dc1d" providerId="ADAL" clId="{8A542462-CED0-4B95-B57D-5D5854EA6A28}" dt="2023-03-22T22:20:23.282" v="40" actId="20577"/>
      <pc:docMkLst>
        <pc:docMk/>
      </pc:docMkLst>
      <pc:sldChg chg="modSp mod">
        <pc:chgData name="Thomas Xu" userId="72a40c57-58f8-4deb-8f71-c52d4941dc1d" providerId="ADAL" clId="{8A542462-CED0-4B95-B57D-5D5854EA6A28}" dt="2023-03-22T22:19:42.090" v="23" actId="20577"/>
        <pc:sldMkLst>
          <pc:docMk/>
          <pc:sldMk cId="1362934084" sldId="256"/>
        </pc:sldMkLst>
        <pc:spChg chg="mod">
          <ac:chgData name="Thomas Xu" userId="72a40c57-58f8-4deb-8f71-c52d4941dc1d" providerId="ADAL" clId="{8A542462-CED0-4B95-B57D-5D5854EA6A28}" dt="2023-03-22T22:19:35.914" v="14" actId="20577"/>
          <ac:spMkLst>
            <pc:docMk/>
            <pc:sldMk cId="1362934084" sldId="256"/>
            <ac:spMk id="2" creationId="{A96C2811-5704-42C1-869B-16E29CB6572E}"/>
          </ac:spMkLst>
        </pc:spChg>
        <pc:spChg chg="mod">
          <ac:chgData name="Thomas Xu" userId="72a40c57-58f8-4deb-8f71-c52d4941dc1d" providerId="ADAL" clId="{8A542462-CED0-4B95-B57D-5D5854EA6A28}" dt="2023-03-22T22:19:42.090" v="23" actId="20577"/>
          <ac:spMkLst>
            <pc:docMk/>
            <pc:sldMk cId="1362934084" sldId="256"/>
            <ac:spMk id="3" creationId="{930E6464-DA98-43C8-B6C9-594748754628}"/>
          </ac:spMkLst>
        </pc:spChg>
      </pc:sldChg>
      <pc:sldChg chg="modSp mod">
        <pc:chgData name="Thomas Xu" userId="72a40c57-58f8-4deb-8f71-c52d4941dc1d" providerId="ADAL" clId="{8A542462-CED0-4B95-B57D-5D5854EA6A28}" dt="2023-03-22T22:20:23.282" v="40" actId="20577"/>
        <pc:sldMkLst>
          <pc:docMk/>
          <pc:sldMk cId="3838895173" sldId="258"/>
        </pc:sldMkLst>
        <pc:spChg chg="mod">
          <ac:chgData name="Thomas Xu" userId="72a40c57-58f8-4deb-8f71-c52d4941dc1d" providerId="ADAL" clId="{8A542462-CED0-4B95-B57D-5D5854EA6A28}" dt="2023-03-22T22:20:23.282" v="40" actId="20577"/>
          <ac:spMkLst>
            <pc:docMk/>
            <pc:sldMk cId="3838895173" sldId="258"/>
            <ac:spMk id="2" creationId="{0D168B5A-EFF4-4803-8DA6-5994B306EB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27/04/2023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538327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27/04/2023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https://github.com/mgsthomasxu/Lucky_Unicorn</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171367977"/>
              </p:ext>
            </p:extLst>
          </p:nvPr>
        </p:nvGraphicFramePr>
        <p:xfrm>
          <a:off x="589280" y="1574800"/>
          <a:ext cx="10623006" cy="4754880"/>
        </p:xfrm>
        <a:graphic>
          <a:graphicData uri="http://schemas.openxmlformats.org/drawingml/2006/table">
            <a:tbl>
              <a:tblPr firstRow="1" bandRow="1">
                <a:tableStyleId>{5C22544A-7EE6-4342-B048-85BDC9FD1C3A}</a:tableStyleId>
              </a:tblPr>
              <a:tblGrid>
                <a:gridCol w="4058790">
                  <a:extLst>
                    <a:ext uri="{9D8B030D-6E8A-4147-A177-3AD203B41FA5}">
                      <a16:colId xmlns:a16="http://schemas.microsoft.com/office/drawing/2014/main" val="2849256304"/>
                    </a:ext>
                  </a:extLst>
                </a:gridCol>
                <a:gridCol w="6564216">
                  <a:extLst>
                    <a:ext uri="{9D8B030D-6E8A-4147-A177-3AD203B41FA5}">
                      <a16:colId xmlns:a16="http://schemas.microsoft.com/office/drawing/2014/main" val="2106481727"/>
                    </a:ext>
                  </a:extLst>
                </a:gridCol>
              </a:tblGrid>
              <a:tr h="336422">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587529">
                <a:tc>
                  <a:txBody>
                    <a:bodyPr/>
                    <a:lstStyle/>
                    <a:p>
                      <a:r>
                        <a:rPr lang="en-NZ" dirty="0"/>
                        <a:t>functionality</a:t>
                      </a:r>
                    </a:p>
                  </a:txBody>
                  <a:tcPr/>
                </a:tc>
                <a:tc>
                  <a:txBody>
                    <a:bodyPr/>
                    <a:lstStyle/>
                    <a:p>
                      <a:r>
                        <a:rPr lang="en-NZ" dirty="0"/>
                        <a:t>Functionality is about ensuring that the program works as expected. It should work for expected, boundary and unexpected  cases. For example, if my program asks how many rounds a user wants, it should work for expected input like ‘2’ or boundary input like ‘1’ but it should not crash if the user enters something invalid like ‘0’ or ‘0.5’ or ‘one’</a:t>
                      </a:r>
                    </a:p>
                  </a:txBody>
                  <a:tcPr/>
                </a:tc>
                <a:extLst>
                  <a:ext uri="{0D108BD9-81ED-4DB2-BD59-A6C34878D82A}">
                    <a16:rowId xmlns:a16="http://schemas.microsoft.com/office/drawing/2014/main" val="2636529970"/>
                  </a:ext>
                </a:extLst>
              </a:tr>
              <a:tr h="1086204">
                <a:tc>
                  <a:txBody>
                    <a:bodyPr/>
                    <a:lstStyle/>
                    <a:p>
                      <a:r>
                        <a:rPr lang="en-NZ" dirty="0"/>
                        <a:t>usability</a:t>
                      </a:r>
                    </a:p>
                  </a:txBody>
                  <a:tcPr/>
                </a:tc>
                <a:tc>
                  <a:txBody>
                    <a:bodyPr/>
                    <a:lstStyle/>
                    <a:p>
                      <a:r>
                        <a:rPr lang="en-NZ" dirty="0"/>
                        <a:t>Usability is about how early the end user can get the program to do what it is supposed to do. It deals with issues like making instructions and error messages clear and easy for users to understand. It is important to minimise or eliminate any frustration.</a:t>
                      </a:r>
                    </a:p>
                  </a:txBody>
                  <a:tcPr/>
                </a:tc>
                <a:extLst>
                  <a:ext uri="{0D108BD9-81ED-4DB2-BD59-A6C34878D82A}">
                    <a16:rowId xmlns:a16="http://schemas.microsoft.com/office/drawing/2014/main" val="845002142"/>
                  </a:ext>
                </a:extLst>
              </a:tr>
              <a:tr h="336422">
                <a:tc>
                  <a:txBody>
                    <a:bodyPr/>
                    <a:lstStyle/>
                    <a:p>
                      <a:r>
                        <a:rPr lang="en-NZ" dirty="0"/>
                        <a:t>aesthetic</a:t>
                      </a:r>
                    </a:p>
                  </a:txBody>
                  <a:tcPr/>
                </a:tc>
                <a:tc>
                  <a:txBody>
                    <a:bodyPr/>
                    <a:lstStyle/>
                    <a:p>
                      <a:r>
                        <a:rPr lang="en-NZ" dirty="0"/>
                        <a:t>Aesthetic is about the program’s overall appearance. A program which looks good because it includes well spaced instructions, prompts and ‘decoration’ around key messages is going to be more aesthetically pleasing than one which is composed of unspaced plain text,</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221692369"/>
              </p:ext>
            </p:extLst>
          </p:nvPr>
        </p:nvGraphicFramePr>
        <p:xfrm>
          <a:off x="589280" y="1574800"/>
          <a:ext cx="10623006" cy="3566160"/>
        </p:xfrm>
        <a:graphic>
          <a:graphicData uri="http://schemas.openxmlformats.org/drawingml/2006/table">
            <a:tbl>
              <a:tblPr firstRow="1" bandRow="1">
                <a:tableStyleId>{5C22544A-7EE6-4342-B048-85BDC9FD1C3A}</a:tableStyleId>
              </a:tblPr>
              <a:tblGrid>
                <a:gridCol w="4058790">
                  <a:extLst>
                    <a:ext uri="{9D8B030D-6E8A-4147-A177-3AD203B41FA5}">
                      <a16:colId xmlns:a16="http://schemas.microsoft.com/office/drawing/2014/main" val="2849256304"/>
                    </a:ext>
                  </a:extLst>
                </a:gridCol>
                <a:gridCol w="6564216">
                  <a:extLst>
                    <a:ext uri="{9D8B030D-6E8A-4147-A177-3AD203B41FA5}">
                      <a16:colId xmlns:a16="http://schemas.microsoft.com/office/drawing/2014/main" val="2106481727"/>
                    </a:ext>
                  </a:extLst>
                </a:gridCol>
              </a:tblGrid>
              <a:tr h="336422">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587529">
                <a:tc>
                  <a:txBody>
                    <a:bodyPr/>
                    <a:lstStyle/>
                    <a:p>
                      <a:r>
                        <a:rPr lang="en-NZ" dirty="0"/>
                        <a:t>Social</a:t>
                      </a:r>
                    </a:p>
                  </a:txBody>
                  <a:tcPr/>
                </a:tc>
                <a:tc>
                  <a:txBody>
                    <a:bodyPr/>
                    <a:lstStyle/>
                    <a:p>
                      <a:r>
                        <a:rPr lang="en-NZ" dirty="0"/>
                        <a:t>The social implication of a computer program are about the affect it might have on user, the wider community, and society as a whole. For example, computer programs which are based around a gambling game can have a negative impact on society if there are no safeguards in place to limit users from excessive losses. It is also important to use clear, unambiguous instructions and feedback which is culturally neutral and inoffensive.</a:t>
                      </a:r>
                    </a:p>
                  </a:txBody>
                  <a:tcPr/>
                </a:tc>
                <a:extLst>
                  <a:ext uri="{0D108BD9-81ED-4DB2-BD59-A6C34878D82A}">
                    <a16:rowId xmlns:a16="http://schemas.microsoft.com/office/drawing/2014/main" val="2636529970"/>
                  </a:ext>
                </a:extLst>
              </a:tr>
              <a:tr h="1086204">
                <a:tc>
                  <a:txBody>
                    <a:bodyPr/>
                    <a:lstStyle/>
                    <a:p>
                      <a:r>
                        <a:rPr lang="en-NZ" dirty="0"/>
                        <a:t>Future proofing</a:t>
                      </a:r>
                    </a:p>
                  </a:txBody>
                  <a:tcPr/>
                </a:tc>
                <a:tc>
                  <a:txBody>
                    <a:bodyPr/>
                    <a:lstStyle/>
                    <a:p>
                      <a:r>
                        <a:rPr lang="en-NZ" dirty="0"/>
                        <a:t>Future proofing is about making a program which is flexible and adaptable and easy to modify later if necessary. The code needs to be well set out and commented so that another programmer can make changes easily at some future time.</a:t>
                      </a: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3110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979</Words>
  <Application>Microsoft Office PowerPoint</Application>
  <PresentationFormat>Widescreen</PresentationFormat>
  <Paragraphs>70</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Lucky Unicorn Documentation</vt:lpstr>
      <vt:lpstr>Lucky Unicorn</vt:lpstr>
      <vt:lpstr>Describe relevant Implications:</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11</cp:revision>
  <dcterms:created xsi:type="dcterms:W3CDTF">2020-03-13T23:52:53Z</dcterms:created>
  <dcterms:modified xsi:type="dcterms:W3CDTF">2023-04-26T23:24:34Z</dcterms:modified>
</cp:coreProperties>
</file>