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8" r:id="rId6"/>
    <p:sldId id="272" r:id="rId7"/>
    <p:sldId id="260" r:id="rId8"/>
    <p:sldId id="268" r:id="rId9"/>
    <p:sldId id="275" r:id="rId10"/>
    <p:sldId id="269" r:id="rId11"/>
    <p:sldId id="273" r:id="rId12"/>
    <p:sldId id="274" r:id="rId13"/>
    <p:sldId id="263" r:id="rId14"/>
    <p:sldId id="270" r:id="rId15"/>
    <p:sldId id="26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A3C6E-F3B3-4283-A8A4-1F7285F3E9A4}" v="1" dt="2023-05-21T07:35:30.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138" d="100"/>
          <a:sy n="138" d="100"/>
        </p:scale>
        <p:origin x="11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382A3C6E-F3B3-4283-A8A4-1F7285F3E9A4}"/>
    <pc:docChg chg="custSel modSld">
      <pc:chgData name="Thomas Xu" userId="72a40c57-58f8-4deb-8f71-c52d4941dc1d" providerId="ADAL" clId="{382A3C6E-F3B3-4283-A8A4-1F7285F3E9A4}" dt="2023-05-21T08:58:21.330" v="140" actId="1076"/>
      <pc:docMkLst>
        <pc:docMk/>
      </pc:docMkLst>
      <pc:sldChg chg="modSp mod">
        <pc:chgData name="Thomas Xu" userId="72a40c57-58f8-4deb-8f71-c52d4941dc1d" providerId="ADAL" clId="{382A3C6E-F3B3-4283-A8A4-1F7285F3E9A4}" dt="2023-05-21T08:58:03.739" v="139" actId="20577"/>
        <pc:sldMkLst>
          <pc:docMk/>
          <pc:sldMk cId="0" sldId="268"/>
        </pc:sldMkLst>
        <pc:spChg chg="mod">
          <ac:chgData name="Thomas Xu" userId="72a40c57-58f8-4deb-8f71-c52d4941dc1d" providerId="ADAL" clId="{382A3C6E-F3B3-4283-A8A4-1F7285F3E9A4}" dt="2023-05-21T08:58:03.739" v="139" actId="20577"/>
          <ac:spMkLst>
            <pc:docMk/>
            <pc:sldMk cId="0" sldId="268"/>
            <ac:spMk id="86" creationId="{00000000-0000-0000-0000-000000000000}"/>
          </ac:spMkLst>
        </pc:spChg>
      </pc:sldChg>
      <pc:sldChg chg="modSp mod">
        <pc:chgData name="Thomas Xu" userId="72a40c57-58f8-4deb-8f71-c52d4941dc1d" providerId="ADAL" clId="{382A3C6E-F3B3-4283-A8A4-1F7285F3E9A4}" dt="2023-05-21T08:58:21.330" v="140" actId="1076"/>
        <pc:sldMkLst>
          <pc:docMk/>
          <pc:sldMk cId="1053444694" sldId="270"/>
        </pc:sldMkLst>
        <pc:spChg chg="mod">
          <ac:chgData name="Thomas Xu" userId="72a40c57-58f8-4deb-8f71-c52d4941dc1d" providerId="ADAL" clId="{382A3C6E-F3B3-4283-A8A4-1F7285F3E9A4}" dt="2023-05-21T08:58:21.330" v="140" actId="1076"/>
          <ac:spMkLst>
            <pc:docMk/>
            <pc:sldMk cId="1053444694" sldId="270"/>
            <ac:spMk id="2" creationId="{0D168B5A-EFF4-4803-8DA6-5994B306EBAF}"/>
          </ac:spMkLst>
        </pc:spChg>
      </pc:sldChg>
      <pc:sldChg chg="modSp mod">
        <pc:chgData name="Thomas Xu" userId="72a40c57-58f8-4deb-8f71-c52d4941dc1d" providerId="ADAL" clId="{382A3C6E-F3B3-4283-A8A4-1F7285F3E9A4}" dt="2023-05-21T06:09:30.300" v="0" actId="1076"/>
        <pc:sldMkLst>
          <pc:docMk/>
          <pc:sldMk cId="270828811" sldId="273"/>
        </pc:sldMkLst>
        <pc:spChg chg="mod">
          <ac:chgData name="Thomas Xu" userId="72a40c57-58f8-4deb-8f71-c52d4941dc1d" providerId="ADAL" clId="{382A3C6E-F3B3-4283-A8A4-1F7285F3E9A4}" dt="2023-05-21T06:09:30.300" v="0" actId="1076"/>
          <ac:spMkLst>
            <pc:docMk/>
            <pc:sldMk cId="270828811" sldId="273"/>
            <ac:spMk id="4" creationId="{8CD07A82-A944-4A9B-9A52-515DAC30878A}"/>
          </ac:spMkLst>
        </pc:spChg>
      </pc:sldChg>
      <pc:sldChg chg="addSp delSp modSp mod">
        <pc:chgData name="Thomas Xu" userId="72a40c57-58f8-4deb-8f71-c52d4941dc1d" providerId="ADAL" clId="{382A3C6E-F3B3-4283-A8A4-1F7285F3E9A4}" dt="2023-05-21T07:35:46.366" v="80" actId="20577"/>
        <pc:sldMkLst>
          <pc:docMk/>
          <pc:sldMk cId="89592267" sldId="274"/>
        </pc:sldMkLst>
        <pc:spChg chg="mod">
          <ac:chgData name="Thomas Xu" userId="72a40c57-58f8-4deb-8f71-c52d4941dc1d" providerId="ADAL" clId="{382A3C6E-F3B3-4283-A8A4-1F7285F3E9A4}" dt="2023-05-21T07:29:31.239" v="16" actId="20577"/>
          <ac:spMkLst>
            <pc:docMk/>
            <pc:sldMk cId="89592267" sldId="274"/>
            <ac:spMk id="2" creationId="{1CC5D32F-7C18-4D00-8D54-2FB046F0A206}"/>
          </ac:spMkLst>
        </pc:spChg>
        <pc:spChg chg="add mod">
          <ac:chgData name="Thomas Xu" userId="72a40c57-58f8-4deb-8f71-c52d4941dc1d" providerId="ADAL" clId="{382A3C6E-F3B3-4283-A8A4-1F7285F3E9A4}" dt="2023-05-21T07:35:46.366" v="80" actId="20577"/>
          <ac:spMkLst>
            <pc:docMk/>
            <pc:sldMk cId="89592267" sldId="274"/>
            <ac:spMk id="10" creationId="{10D0CCDE-49BF-44C6-92AB-7181C4CBB490}"/>
          </ac:spMkLst>
        </pc:spChg>
        <pc:picChg chg="add del mod">
          <ac:chgData name="Thomas Xu" userId="72a40c57-58f8-4deb-8f71-c52d4941dc1d" providerId="ADAL" clId="{382A3C6E-F3B3-4283-A8A4-1F7285F3E9A4}" dt="2023-05-21T07:34:51.264" v="39" actId="478"/>
          <ac:picMkLst>
            <pc:docMk/>
            <pc:sldMk cId="89592267" sldId="274"/>
            <ac:picMk id="5" creationId="{EA6EF779-E4B3-5B52-01B4-6CD7449B4BE8}"/>
          </ac:picMkLst>
        </pc:picChg>
        <pc:picChg chg="add del mod">
          <ac:chgData name="Thomas Xu" userId="72a40c57-58f8-4deb-8f71-c52d4941dc1d" providerId="ADAL" clId="{382A3C6E-F3B3-4283-A8A4-1F7285F3E9A4}" dt="2023-05-21T07:34:50.904" v="38" actId="478"/>
          <ac:picMkLst>
            <pc:docMk/>
            <pc:sldMk cId="89592267" sldId="274"/>
            <ac:picMk id="7" creationId="{90F7476B-3B73-8D16-0556-BCEFCC73B898}"/>
          </ac:picMkLst>
        </pc:picChg>
        <pc:picChg chg="add mod">
          <ac:chgData name="Thomas Xu" userId="72a40c57-58f8-4deb-8f71-c52d4941dc1d" providerId="ADAL" clId="{382A3C6E-F3B3-4283-A8A4-1F7285F3E9A4}" dt="2023-05-21T07:35:07.213" v="44" actId="1076"/>
          <ac:picMkLst>
            <pc:docMk/>
            <pc:sldMk cId="89592267" sldId="274"/>
            <ac:picMk id="9" creationId="{CAD90F26-9212-3FE1-FE04-E8ECCB58B5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21/05/2023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353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00470"/>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Māori numbers 1-10</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587903"/>
            <a:ext cx="8520600" cy="2330954"/>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https://github.com/mgsthomasxu/Maori_numbers_1-10</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https://trello.com/b/tm4PdfmB/maorinumbers1-10</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007731878"/>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Functionally </a:t>
                      </a:r>
                    </a:p>
                  </a:txBody>
                  <a:tcPr/>
                </a:tc>
                <a:tc>
                  <a:txBody>
                    <a:bodyPr/>
                    <a:lstStyle/>
                    <a:p>
                      <a:r>
                        <a:rPr lang="en-GB" dirty="0"/>
                        <a:t>Features are about making sure the program works as expected. It should work for expected, borderline and unexpected situations. For example, if my program asks the user how many rounds they want, it should work fine for expected input (like "2") or boundary input (like "1"), but if the user enters something invalid (like "0" or "0.5") "), it should not crash or "a"</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GB" dirty="0"/>
                        <a:t>Usability is about how early the end user can get the program to do what it's supposed to do. It addresses issues such as making instructions and error messages legible and easy for users to understand. It is important to minimize or eliminate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3" name="Picture 2">
            <a:extLst>
              <a:ext uri="{FF2B5EF4-FFF2-40B4-BE49-F238E27FC236}">
                <a16:creationId xmlns:a16="http://schemas.microsoft.com/office/drawing/2014/main" id="{A99E80D3-25B3-ABE8-7641-CBEDF2D96359}"/>
              </a:ext>
            </a:extLst>
          </p:cNvPr>
          <p:cNvPicPr>
            <a:picLocks noChangeAspect="1"/>
          </p:cNvPicPr>
          <p:nvPr/>
        </p:nvPicPr>
        <p:blipFill>
          <a:blip r:embed="rId3"/>
          <a:stretch>
            <a:fillRect/>
          </a:stretch>
        </p:blipFill>
        <p:spPr>
          <a:xfrm>
            <a:off x="720400" y="1900857"/>
            <a:ext cx="6185814" cy="3549479"/>
          </a:xfrm>
          <a:prstGeom prst="rect">
            <a:avLst/>
          </a:prstGeom>
        </p:spPr>
      </p:pic>
      <p:pic>
        <p:nvPicPr>
          <p:cNvPr id="5" name="Picture 4">
            <a:extLst>
              <a:ext uri="{FF2B5EF4-FFF2-40B4-BE49-F238E27FC236}">
                <a16:creationId xmlns:a16="http://schemas.microsoft.com/office/drawing/2014/main" id="{A1FD309D-2F27-DA94-1919-46610ECD29EC}"/>
              </a:ext>
            </a:extLst>
          </p:cNvPr>
          <p:cNvPicPr>
            <a:picLocks noChangeAspect="1"/>
          </p:cNvPicPr>
          <p:nvPr/>
        </p:nvPicPr>
        <p:blipFill>
          <a:blip r:embed="rId4"/>
          <a:stretch>
            <a:fillRect/>
          </a:stretch>
        </p:blipFill>
        <p:spPr>
          <a:xfrm>
            <a:off x="7253943" y="1530237"/>
            <a:ext cx="2616334" cy="440712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05984"/>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(Instruction&amp;yes/no checker)</a:t>
            </a:r>
            <a:endParaRPr sz="4000" dirty="0"/>
          </a:p>
        </p:txBody>
      </p:sp>
      <p:pic>
        <p:nvPicPr>
          <p:cNvPr id="7" name="Picture 6">
            <a:extLst>
              <a:ext uri="{FF2B5EF4-FFF2-40B4-BE49-F238E27FC236}">
                <a16:creationId xmlns:a16="http://schemas.microsoft.com/office/drawing/2014/main" id="{EEB66A6E-219E-8AB7-6415-E20C54928558}"/>
              </a:ext>
            </a:extLst>
          </p:cNvPr>
          <p:cNvPicPr>
            <a:picLocks noChangeAspect="1"/>
          </p:cNvPicPr>
          <p:nvPr/>
        </p:nvPicPr>
        <p:blipFill>
          <a:blip r:embed="rId3"/>
          <a:stretch>
            <a:fillRect/>
          </a:stretch>
        </p:blipFill>
        <p:spPr>
          <a:xfrm>
            <a:off x="3069220" y="1265836"/>
            <a:ext cx="5397777" cy="47881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[Instrutions] - Test Plan</a:t>
            </a:r>
            <a:endParaRPr sz="4000" dirty="0"/>
          </a:p>
        </p:txBody>
      </p:sp>
      <p:graphicFrame>
        <p:nvGraphicFramePr>
          <p:cNvPr id="92" name="Google Shape;92;p19"/>
          <p:cNvGraphicFramePr/>
          <p:nvPr>
            <p:extLst>
              <p:ext uri="{D42A27DB-BD31-4B8C-83A1-F6EECF244321}">
                <p14:modId xmlns:p14="http://schemas.microsoft.com/office/powerpoint/2010/main" val="1103750574"/>
              </p:ext>
            </p:extLst>
          </p:nvPr>
        </p:nvGraphicFramePr>
        <p:xfrm>
          <a:off x="509967" y="1690300"/>
          <a:ext cx="11360800" cy="39012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Have you played this game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Yes/No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2400" dirty="0"/>
                        <a:t>Have you played this game before?</a:t>
                      </a:r>
                    </a:p>
                    <a:p>
                      <a:pPr marL="0" lvl="0" indent="0" algn="l" rtl="0">
                        <a:spcBef>
                          <a:spcPts val="0"/>
                        </a:spcBef>
                        <a:spcAft>
                          <a:spcPts val="0"/>
                        </a:spcAft>
                        <a:buNone/>
                      </a:pPr>
                      <a:r>
                        <a:rPr lang="en-GB" sz="2400" dirty="0"/>
                        <a:t>Maybe</a:t>
                      </a:r>
                    </a:p>
                    <a:p>
                      <a:pPr marL="0" lvl="0" indent="0" algn="l" rtl="0">
                        <a:spcBef>
                          <a:spcPts val="0"/>
                        </a:spcBef>
                        <a:spcAft>
                          <a:spcPts val="0"/>
                        </a:spcAft>
                        <a:buNone/>
                      </a:pP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Game Starts</a:t>
                      </a:r>
                    </a:p>
                  </a:txBody>
                  <a:tcPr marL="121900" marR="121900" marT="121900" marB="121900"/>
                </a:tc>
                <a:extLst>
                  <a:ext uri="{0D108BD9-81ED-4DB2-BD59-A6C34878D82A}">
                    <a16:rowId xmlns:a16="http://schemas.microsoft.com/office/drawing/2014/main" val="3597007234"/>
                  </a:ext>
                </a:extLst>
              </a:tr>
              <a:tr h="609560">
                <a:tc>
                  <a:txBody>
                    <a:bodyPr/>
                    <a:lstStyle/>
                    <a:p>
                      <a:pPr marL="0" lvl="0" indent="0" algn="l" rtl="0">
                        <a:spcBef>
                          <a:spcPts val="0"/>
                        </a:spcBef>
                        <a:spcAft>
                          <a:spcPts val="0"/>
                        </a:spcAft>
                        <a:buNone/>
                      </a:pPr>
                      <a:r>
                        <a:rPr lang="en-GB" sz="2400" dirty="0"/>
                        <a:t>Have you played this game before?</a:t>
                      </a:r>
                    </a:p>
                    <a:p>
                      <a:pPr marL="0" lvl="0" indent="0" algn="l" rtl="0">
                        <a:spcBef>
                          <a:spcPts val="0"/>
                        </a:spcBef>
                        <a:spcAft>
                          <a:spcPts val="0"/>
                        </a:spcAft>
                        <a:buNone/>
                      </a:pPr>
                      <a:r>
                        <a:rPr lang="en-GB" sz="2400" dirty="0"/>
                        <a:t>Maybe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then start the game</a:t>
                      </a:r>
                    </a:p>
                  </a:txBody>
                  <a:tcPr marL="121900" marR="121900" marT="121900" marB="121900"/>
                </a:tc>
                <a:extLst>
                  <a:ext uri="{0D108BD9-81ED-4DB2-BD59-A6C34878D82A}">
                    <a16:rowId xmlns:a16="http://schemas.microsoft.com/office/drawing/2014/main" val="404156438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0961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 Test Plan</a:t>
            </a:r>
            <a:endParaRPr sz="4000" dirty="0"/>
          </a:p>
        </p:txBody>
      </p:sp>
      <p:graphicFrame>
        <p:nvGraphicFramePr>
          <p:cNvPr id="92" name="Google Shape;92;p19"/>
          <p:cNvGraphicFramePr/>
          <p:nvPr>
            <p:extLst>
              <p:ext uri="{D42A27DB-BD31-4B8C-83A1-F6EECF244321}">
                <p14:modId xmlns:p14="http://schemas.microsoft.com/office/powerpoint/2010/main" val="98846753"/>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3597007234"/>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4041564387"/>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1890024999"/>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endParaRPr sz="2400" dirty="0"/>
                    </a:p>
                  </a:txBody>
                  <a:tcPr marL="121900" marR="121900" marT="121900" marB="121900"/>
                </a:tc>
                <a:extLst>
                  <a:ext uri="{0D108BD9-81ED-4DB2-BD59-A6C34878D82A}">
                    <a16:rowId xmlns:a16="http://schemas.microsoft.com/office/drawing/2014/main" val="3036342635"/>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51164"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[Yes/No checker]: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9" name="Picture 8">
            <a:extLst>
              <a:ext uri="{FF2B5EF4-FFF2-40B4-BE49-F238E27FC236}">
                <a16:creationId xmlns:a16="http://schemas.microsoft.com/office/drawing/2014/main" id="{CAD90F26-9212-3FE1-FE04-E8ECCB58B5C8}"/>
              </a:ext>
            </a:extLst>
          </p:cNvPr>
          <p:cNvPicPr>
            <a:picLocks noChangeAspect="1"/>
          </p:cNvPicPr>
          <p:nvPr/>
        </p:nvPicPr>
        <p:blipFill>
          <a:blip r:embed="rId3"/>
          <a:stretch>
            <a:fillRect/>
          </a:stretch>
        </p:blipFill>
        <p:spPr>
          <a:xfrm>
            <a:off x="137227" y="2216728"/>
            <a:ext cx="11773064" cy="2820472"/>
          </a:xfrm>
          <a:prstGeom prst="rect">
            <a:avLst/>
          </a:prstGeom>
        </p:spPr>
      </p:pic>
      <p:sp>
        <p:nvSpPr>
          <p:cNvPr id="10" name="TextBox 9">
            <a:extLst>
              <a:ext uri="{FF2B5EF4-FFF2-40B4-BE49-F238E27FC236}">
                <a16:creationId xmlns:a16="http://schemas.microsoft.com/office/drawing/2014/main" id="{10D0CCDE-49BF-44C6-92AB-7181C4CBB490}"/>
              </a:ext>
            </a:extLst>
          </p:cNvPr>
          <p:cNvSpPr txBox="1"/>
          <p:nvPr/>
        </p:nvSpPr>
        <p:spPr>
          <a:xfrm>
            <a:off x="4179455" y="5398655"/>
            <a:ext cx="3300840" cy="369332"/>
          </a:xfrm>
          <a:prstGeom prst="rect">
            <a:avLst/>
          </a:prstGeom>
          <a:noFill/>
        </p:spPr>
        <p:txBody>
          <a:bodyPr wrap="none" rtlCol="0">
            <a:spAutoFit/>
          </a:bodyPr>
          <a:lstStyle/>
          <a:p>
            <a:r>
              <a:rPr lang="en-NZ" dirty="0"/>
              <a:t>All test cases worked as expected</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B64C45CC511843BA290D1105DA1048" ma:contentTypeVersion="13" ma:contentTypeDescription="Create a new document." ma:contentTypeScope="" ma:versionID="94356549886d05aba6b5582d59889359">
  <xsd:schema xmlns:xsd="http://www.w3.org/2001/XMLSchema" xmlns:xs="http://www.w3.org/2001/XMLSchema" xmlns:p="http://schemas.microsoft.com/office/2006/metadata/properties" xmlns:ns3="e64b035b-d3bf-4281-aae9-e2992bd2c409" xmlns:ns4="75476efe-b182-409f-8231-697212f82d64" targetNamespace="http://schemas.microsoft.com/office/2006/metadata/properties" ma:root="true" ma:fieldsID="b0fc522385d39682ce632b609b0470a5" ns3:_="" ns4:_="">
    <xsd:import namespace="e64b035b-d3bf-4281-aae9-e2992bd2c409"/>
    <xsd:import namespace="75476efe-b182-409f-8231-697212f82d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b035b-d3bf-4281-aae9-e2992bd2c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476efe-b182-409f-8231-697212f82d6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E43842-9024-4A34-8C28-3EA5A3BEB66C}">
  <ds:schemaRefs>
    <ds:schemaRef ds:uri="http://schemas.microsoft.com/office/2006/documentManagement/types"/>
    <ds:schemaRef ds:uri="http://schemas.openxmlformats.org/package/2006/metadata/core-properties"/>
    <ds:schemaRef ds:uri="75476efe-b182-409f-8231-697212f82d64"/>
    <ds:schemaRef ds:uri="http://schemas.microsoft.com/office/2006/metadata/properties"/>
    <ds:schemaRef ds:uri="http://schemas.microsoft.com/office/infopath/2007/PartnerControls"/>
    <ds:schemaRef ds:uri="http://purl.org/dc/terms/"/>
    <ds:schemaRef ds:uri="http://purl.org/dc/dcmitype/"/>
    <ds:schemaRef ds:uri="http://www.w3.org/XML/1998/namespace"/>
    <ds:schemaRef ds:uri="http://purl.org/dc/elements/1.1/"/>
    <ds:schemaRef ds:uri="e64b035b-d3bf-4281-aae9-e2992bd2c409"/>
  </ds:schemaRefs>
</ds:datastoreItem>
</file>

<file path=customXml/itemProps2.xml><?xml version="1.0" encoding="utf-8"?>
<ds:datastoreItem xmlns:ds="http://schemas.openxmlformats.org/officeDocument/2006/customXml" ds:itemID="{996D3308-852E-4C8B-B252-FF4AAFB3F53B}">
  <ds:schemaRefs>
    <ds:schemaRef ds:uri="http://schemas.microsoft.com/sharepoint/v3/contenttype/forms"/>
  </ds:schemaRefs>
</ds:datastoreItem>
</file>

<file path=customXml/itemProps3.xml><?xml version="1.0" encoding="utf-8"?>
<ds:datastoreItem xmlns:ds="http://schemas.openxmlformats.org/officeDocument/2006/customXml" ds:itemID="{3B20B1D1-E4B2-4D2A-AA5B-D44D34A530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4b035b-d3bf-4281-aae9-e2992bd2c409"/>
    <ds:schemaRef ds:uri="75476efe-b182-409f-8231-697212f82d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791</TotalTime>
  <Words>947</Words>
  <Application>Microsoft Office PowerPoint</Application>
  <PresentationFormat>Widescreen</PresentationFormat>
  <Paragraphs>85</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AS91883(1.7) &amp; AS91884(1.8) Documentation</vt:lpstr>
      <vt:lpstr>Māori numbers 1-10</vt:lpstr>
      <vt:lpstr>Describe relevant Implications:</vt:lpstr>
      <vt:lpstr>Decomposition:</vt:lpstr>
      <vt:lpstr>[Component 1] (Instruction&amp;yes/no checker)</vt:lpstr>
      <vt:lpstr>[Instrutions] - Test Plan</vt:lpstr>
      <vt:lpstr>[Yes/No  checker] - Test Plan</vt:lpstr>
      <vt:lpstr>[Component name]: Trialling </vt:lpstr>
      <vt:lpstr>[Yes/No checker]: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12</cp:revision>
  <dcterms:created xsi:type="dcterms:W3CDTF">2020-03-13T23:52:53Z</dcterms:created>
  <dcterms:modified xsi:type="dcterms:W3CDTF">2023-05-21T08:58:32Z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0x010100AFB64C45CC511843BA290D1105DA1048</vt:lpwstr>
  </property>
</Properties>
</file>