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8" r:id="rId6"/>
    <p:sldId id="272" r:id="rId7"/>
    <p:sldId id="260" r:id="rId8"/>
    <p:sldId id="268" r:id="rId9"/>
    <p:sldId id="269" r:id="rId10"/>
    <p:sldId id="273" r:id="rId11"/>
    <p:sldId id="274" r:id="rId12"/>
    <p:sldId id="263" r:id="rId13"/>
    <p:sldId id="270" r:id="rId14"/>
    <p:sldId id="26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E4E599-55AB-4BA6-BF69-3CFAB1E03905}" v="8" dt="2023-05-18T06:43:53.6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138" d="100"/>
          <a:sy n="138" d="100"/>
        </p:scale>
        <p:origin x="1112"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Xu" userId="72a40c57-58f8-4deb-8f71-c52d4941dc1d" providerId="ADAL" clId="{62E4E599-55AB-4BA6-BF69-3CFAB1E03905}"/>
    <pc:docChg chg="undo redo custSel modSld">
      <pc:chgData name="Thomas Xu" userId="72a40c57-58f8-4deb-8f71-c52d4941dc1d" providerId="ADAL" clId="{62E4E599-55AB-4BA6-BF69-3CFAB1E03905}" dt="2023-05-18T06:41:37.790" v="262" actId="478"/>
      <pc:docMkLst>
        <pc:docMk/>
      </pc:docMkLst>
      <pc:sldChg chg="modSp mod">
        <pc:chgData name="Thomas Xu" userId="72a40c57-58f8-4deb-8f71-c52d4941dc1d" providerId="ADAL" clId="{62E4E599-55AB-4BA6-BF69-3CFAB1E03905}" dt="2023-04-26T23:44:43.166" v="60" actId="20577"/>
        <pc:sldMkLst>
          <pc:docMk/>
          <pc:sldMk cId="1362934084" sldId="256"/>
        </pc:sldMkLst>
        <pc:spChg chg="mod">
          <ac:chgData name="Thomas Xu" userId="72a40c57-58f8-4deb-8f71-c52d4941dc1d" providerId="ADAL" clId="{62E4E599-55AB-4BA6-BF69-3CFAB1E03905}" dt="2023-04-26T23:44:43.166" v="60" actId="20577"/>
          <ac:spMkLst>
            <pc:docMk/>
            <pc:sldMk cId="1362934084" sldId="256"/>
            <ac:spMk id="3" creationId="{930E6464-DA98-43C8-B6C9-594748754628}"/>
          </ac:spMkLst>
        </pc:spChg>
      </pc:sldChg>
      <pc:sldChg chg="modSp mod">
        <pc:chgData name="Thomas Xu" userId="72a40c57-58f8-4deb-8f71-c52d4941dc1d" providerId="ADAL" clId="{62E4E599-55AB-4BA6-BF69-3CFAB1E03905}" dt="2023-05-12T02:28:02.114" v="261" actId="1076"/>
        <pc:sldMkLst>
          <pc:docMk/>
          <pc:sldMk cId="3838895173" sldId="258"/>
        </pc:sldMkLst>
        <pc:spChg chg="mod">
          <ac:chgData name="Thomas Xu" userId="72a40c57-58f8-4deb-8f71-c52d4941dc1d" providerId="ADAL" clId="{62E4E599-55AB-4BA6-BF69-3CFAB1E03905}" dt="2023-04-28T02:36:50.319" v="141" actId="313"/>
          <ac:spMkLst>
            <pc:docMk/>
            <pc:sldMk cId="3838895173" sldId="258"/>
            <ac:spMk id="2" creationId="{0D168B5A-EFF4-4803-8DA6-5994B306EBAF}"/>
          </ac:spMkLst>
        </pc:spChg>
        <pc:spChg chg="mod">
          <ac:chgData name="Thomas Xu" userId="72a40c57-58f8-4deb-8f71-c52d4941dc1d" providerId="ADAL" clId="{62E4E599-55AB-4BA6-BF69-3CFAB1E03905}" dt="2023-05-12T02:28:02.114" v="261" actId="1076"/>
          <ac:spMkLst>
            <pc:docMk/>
            <pc:sldMk cId="3838895173" sldId="258"/>
            <ac:spMk id="4" creationId="{F7FB308A-232B-4B31-A59D-BD561ECFBE8B}"/>
          </ac:spMkLst>
        </pc:spChg>
      </pc:sldChg>
      <pc:sldChg chg="addSp delSp modSp mod">
        <pc:chgData name="Thomas Xu" userId="72a40c57-58f8-4deb-8f71-c52d4941dc1d" providerId="ADAL" clId="{62E4E599-55AB-4BA6-BF69-3CFAB1E03905}" dt="2023-05-18T06:41:37.790" v="262" actId="478"/>
        <pc:sldMkLst>
          <pc:docMk/>
          <pc:sldMk cId="0" sldId="268"/>
        </pc:sldMkLst>
        <pc:spChg chg="mod">
          <ac:chgData name="Thomas Xu" userId="72a40c57-58f8-4deb-8f71-c52d4941dc1d" providerId="ADAL" clId="{62E4E599-55AB-4BA6-BF69-3CFAB1E03905}" dt="2023-05-10T23:06:56.645" v="257" actId="1076"/>
          <ac:spMkLst>
            <pc:docMk/>
            <pc:sldMk cId="0" sldId="268"/>
            <ac:spMk id="86" creationId="{00000000-0000-0000-0000-000000000000}"/>
          </ac:spMkLst>
        </pc:spChg>
        <pc:picChg chg="add del mod">
          <ac:chgData name="Thomas Xu" userId="72a40c57-58f8-4deb-8f71-c52d4941dc1d" providerId="ADAL" clId="{62E4E599-55AB-4BA6-BF69-3CFAB1E03905}" dt="2023-05-18T06:41:37.790" v="262" actId="478"/>
          <ac:picMkLst>
            <pc:docMk/>
            <pc:sldMk cId="0" sldId="268"/>
            <ac:picMk id="3" creationId="{BDE12BC5-AA4C-D375-6741-F0FB60BF1CAC}"/>
          </ac:picMkLst>
        </pc:picChg>
      </pc:sldChg>
      <pc:sldChg chg="modSp mod">
        <pc:chgData name="Thomas Xu" userId="72a40c57-58f8-4deb-8f71-c52d4941dc1d" providerId="ADAL" clId="{62E4E599-55AB-4BA6-BF69-3CFAB1E03905}" dt="2023-05-01T22:09:09.068" v="256" actId="20577"/>
        <pc:sldMkLst>
          <pc:docMk/>
          <pc:sldMk cId="975627948" sldId="272"/>
        </pc:sldMkLst>
        <pc:graphicFrameChg chg="mod modGraphic">
          <ac:chgData name="Thomas Xu" userId="72a40c57-58f8-4deb-8f71-c52d4941dc1d" providerId="ADAL" clId="{62E4E599-55AB-4BA6-BF69-3CFAB1E03905}" dt="2023-05-01T22:09:09.068" v="256" actId="20577"/>
          <ac:graphicFrameMkLst>
            <pc:docMk/>
            <pc:sldMk cId="975627948" sldId="272"/>
            <ac:graphicFrameMk id="6" creationId="{A02ECB3F-5E1A-4602-8844-49609D54ADF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18/05/2023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18/05/2023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18/05/2023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18/05/2023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18/05/2023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18/05/2023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18/05/2023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18/05/2023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18/05/2023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18/05/2023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18/05/2023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18/05/2023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18/05/2023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Thomas Xu</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Māori numbers 1-10</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587903"/>
            <a:ext cx="8520600" cy="2330954"/>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https://github.com/mgsthomasxu/Maori_numbers_1-10</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https://trello.com/b/tm4PdfmB/maorinumbers1-10</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4007731878"/>
              </p:ext>
            </p:extLst>
          </p:nvPr>
        </p:nvGraphicFramePr>
        <p:xfrm>
          <a:off x="589280" y="1574800"/>
          <a:ext cx="10515600" cy="475996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r>
                        <a:rPr lang="en-NZ" dirty="0"/>
                        <a:t>Functionally </a:t>
                      </a:r>
                    </a:p>
                  </a:txBody>
                  <a:tcPr/>
                </a:tc>
                <a:tc>
                  <a:txBody>
                    <a:bodyPr/>
                    <a:lstStyle/>
                    <a:p>
                      <a:r>
                        <a:rPr lang="en-GB" dirty="0"/>
                        <a:t>Features are about making sure the program works as expected. It should work for expected, borderline and unexpected situations. For example, if my program asks the user how many rounds they want, it should work fine for expected input (like "2") or boundary input (like "1"), but if the user enters something invalid (like "0" or "0.5") "), it should not crash or "a"</a:t>
                      </a:r>
                      <a:endParaRPr lang="en-NZ" dirty="0"/>
                    </a:p>
                  </a:txBody>
                  <a:tcPr/>
                </a:tc>
                <a:extLst>
                  <a:ext uri="{0D108BD9-81ED-4DB2-BD59-A6C34878D82A}">
                    <a16:rowId xmlns:a16="http://schemas.microsoft.com/office/drawing/2014/main" val="2636529970"/>
                  </a:ext>
                </a:extLst>
              </a:tr>
              <a:tr h="370840">
                <a:tc>
                  <a:txBody>
                    <a:bodyPr/>
                    <a:lstStyle/>
                    <a:p>
                      <a:r>
                        <a:rPr lang="en-NZ" dirty="0"/>
                        <a:t>usability</a:t>
                      </a:r>
                    </a:p>
                  </a:txBody>
                  <a:tcPr/>
                </a:tc>
                <a:tc>
                  <a:txBody>
                    <a:bodyPr/>
                    <a:lstStyle/>
                    <a:p>
                      <a:r>
                        <a:rPr lang="en-GB" dirty="0"/>
                        <a:t>Usability is about how early the end user can get the program to do what it's supposed to do. It addresses issues such as making instructions and error messages legible and easy for users to understand. It is important to minimize or eliminate any frustration.</a:t>
                      </a:r>
                      <a:endParaRPr lang="en-NZ" dirty="0"/>
                    </a:p>
                  </a:txBody>
                  <a:tcPr/>
                </a:tc>
                <a:extLst>
                  <a:ext uri="{0D108BD9-81ED-4DB2-BD59-A6C34878D82A}">
                    <a16:rowId xmlns:a16="http://schemas.microsoft.com/office/drawing/2014/main" val="845002142"/>
                  </a:ext>
                </a:extLst>
              </a:tr>
              <a:tr h="370840">
                <a:tc>
                  <a:txBody>
                    <a:bodyPr/>
                    <a:lstStyle/>
                    <a:p>
                      <a:r>
                        <a:rPr lang="en-NZ" dirty="0"/>
                        <a:t>aesthetic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Aesthetic is about the program’s overall appearance. A program which looks good because it includes well spaced instructions, prompts and ‘decoration’ around key messages is going to be more aesthetically pleasing than one which is composed of unspaced plain text</a:t>
                      </a:r>
                    </a:p>
                  </a:txBody>
                  <a:tcPr/>
                </a:tc>
                <a:extLst>
                  <a:ext uri="{0D108BD9-81ED-4DB2-BD59-A6C34878D82A}">
                    <a16:rowId xmlns:a16="http://schemas.microsoft.com/office/drawing/2014/main" val="1686164491"/>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05984"/>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3D4D262FB70A94AAE39B513DC467346" ma:contentTypeVersion="9" ma:contentTypeDescription="Create a new document." ma:contentTypeScope="" ma:versionID="2483cec0799348f9de85dad5e88b6139">
  <xsd:schema xmlns:xsd="http://www.w3.org/2001/XMLSchema" xmlns:xs="http://www.w3.org/2001/XMLSchema" xmlns:p="http://schemas.microsoft.com/office/2006/metadata/properties" xmlns:ns2="949e0c8c-cceb-456a-9144-0af4fdad0b5c" xmlns:ns3="ed9bec95-b259-4913-81c1-242e5ee17671" targetNamespace="http://schemas.microsoft.com/office/2006/metadata/properties" ma:root="true" ma:fieldsID="90cf08e63a09d2003a6f723fb0152453" ns2:_="" ns3:_="">
    <xsd:import namespace="949e0c8c-cceb-456a-9144-0af4fdad0b5c"/>
    <xsd:import namespace="ed9bec95-b259-4913-81c1-242e5ee17671"/>
    <xsd:element name="properties">
      <xsd:complexType>
        <xsd:sequence>
          <xsd:element name="documentManagement">
            <xsd:complexType>
              <xsd:all>
                <xsd:element ref="ns2:ReferenceId" minOccurs="0"/>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9e0c8c-cceb-456a-9144-0af4fdad0b5c"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3b5f9a57-ea85-4c80-a130-1f910fab45e8"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bec95-b259-4913-81c1-242e5ee17671"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cb7b3a8f-e9e6-43e6-afb5-e10714f72e08}" ma:internalName="TaxCatchAll" ma:showField="CatchAllData" ma:web="ed9bec95-b259-4913-81c1-242e5ee1767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ReferenceId xmlns="949e0c8c-cceb-456a-9144-0af4fdad0b5c" xsi:nil="true"/>
    <TaxCatchAll xmlns="ed9bec95-b259-4913-81c1-242e5ee17671" xsi:nil="true"/>
    <lcf76f155ced4ddcb4097134ff3c332f xmlns="949e0c8c-cceb-456a-9144-0af4fdad0b5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96D3308-852E-4C8B-B252-FF4AAFB3F53B}">
  <ds:schemaRefs>
    <ds:schemaRef ds:uri="http://schemas.microsoft.com/sharepoint/v3/contenttype/forms"/>
  </ds:schemaRefs>
</ds:datastoreItem>
</file>

<file path=customXml/itemProps2.xml><?xml version="1.0" encoding="utf-8"?>
<ds:datastoreItem xmlns:ds="http://schemas.openxmlformats.org/officeDocument/2006/customXml" ds:itemID="{6CC72755-0E12-405E-BF33-49216A54DD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9e0c8c-cceb-456a-9144-0af4fdad0b5c"/>
    <ds:schemaRef ds:uri="ed9bec95-b259-4913-81c1-242e5ee176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3E43842-9024-4A34-8C28-3EA5A3BEB66C}">
  <ds:schemaRefs>
    <ds:schemaRef ds:uri="http://www.w3.org/XML/1998/namespace"/>
    <ds:schemaRef ds:uri="http://purl.org/dc/dcmitype/"/>
    <ds:schemaRef ds:uri="http://schemas.microsoft.com/office/2006/metadata/properties"/>
    <ds:schemaRef ds:uri="http://purl.org/dc/elements/1.1/"/>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ed9bec95-b259-4913-81c1-242e5ee17671"/>
    <ds:schemaRef ds:uri="949e0c8c-cceb-456a-9144-0af4fdad0b5c"/>
  </ds:schemaRefs>
</ds:datastoreItem>
</file>

<file path=docProps/app.xml><?xml version="1.0" encoding="utf-8"?>
<Properties xmlns="http://schemas.openxmlformats.org/officeDocument/2006/extended-properties" xmlns:vt="http://schemas.openxmlformats.org/officeDocument/2006/docPropsVTypes">
  <TotalTime>643</TotalTime>
  <Words>823</Words>
  <Application>Microsoft Office PowerPoint</Application>
  <PresentationFormat>Widescreen</PresentationFormat>
  <Paragraphs>60</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AS91883(1.7) &amp; AS91884(1.8) Documentation</vt:lpstr>
      <vt:lpstr>Māori numbers 1-10</vt:lpstr>
      <vt:lpstr>Describe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Thomas Xu</cp:lastModifiedBy>
  <cp:revision>11</cp:revision>
  <dcterms:created xsi:type="dcterms:W3CDTF">2020-03-13T23:52:53Z</dcterms:created>
  <dcterms:modified xsi:type="dcterms:W3CDTF">2023-05-18T06:44:01Z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0x01010043D4D262FB70A94AAE39B513DC467346</vt:lpwstr>
  </property>
</Properties>
</file>