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8" r:id="rId6"/>
    <p:sldId id="272" r:id="rId7"/>
    <p:sldId id="260" r:id="rId8"/>
    <p:sldId id="268" r:id="rId9"/>
    <p:sldId id="275" r:id="rId10"/>
    <p:sldId id="269" r:id="rId11"/>
    <p:sldId id="273" r:id="rId12"/>
    <p:sldId id="274" r:id="rId13"/>
    <p:sldId id="263" r:id="rId14"/>
    <p:sldId id="270" r:id="rId15"/>
    <p:sldId id="26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138" d="100"/>
          <a:sy n="138" d="100"/>
        </p:scale>
        <p:origin x="11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382A3C6E-F3B3-4283-A8A4-1F7285F3E9A4}"/>
    <pc:docChg chg="modSld">
      <pc:chgData name="Thomas Xu" userId="72a40c57-58f8-4deb-8f71-c52d4941dc1d" providerId="ADAL" clId="{382A3C6E-F3B3-4283-A8A4-1F7285F3E9A4}" dt="2023-05-21T06:09:30.300" v="0" actId="1076"/>
      <pc:docMkLst>
        <pc:docMk/>
      </pc:docMkLst>
      <pc:sldChg chg="modSp mod">
        <pc:chgData name="Thomas Xu" userId="72a40c57-58f8-4deb-8f71-c52d4941dc1d" providerId="ADAL" clId="{382A3C6E-F3B3-4283-A8A4-1F7285F3E9A4}" dt="2023-05-21T06:09:30.300" v="0" actId="1076"/>
        <pc:sldMkLst>
          <pc:docMk/>
          <pc:sldMk cId="270828811" sldId="273"/>
        </pc:sldMkLst>
        <pc:spChg chg="mod">
          <ac:chgData name="Thomas Xu" userId="72a40c57-58f8-4deb-8f71-c52d4941dc1d" providerId="ADAL" clId="{382A3C6E-F3B3-4283-A8A4-1F7285F3E9A4}" dt="2023-05-21T06:09:30.300" v="0" actId="1076"/>
          <ac:spMkLst>
            <pc:docMk/>
            <pc:sldMk cId="270828811" sldId="273"/>
            <ac:spMk id="4" creationId="{8CD07A82-A944-4A9B-9A52-515DAC308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353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Māori numbers 1-10</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587903"/>
            <a:ext cx="8520600" cy="23309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https://github.com/mgsthomasxu/Maori_numbers_1-10</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https://trello.com/b/tm4PdfmB/maorinumbers1-10</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007731878"/>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3" name="Picture 2">
            <a:extLst>
              <a:ext uri="{FF2B5EF4-FFF2-40B4-BE49-F238E27FC236}">
                <a16:creationId xmlns:a16="http://schemas.microsoft.com/office/drawing/2014/main" id="{A99E80D3-25B3-ABE8-7641-CBEDF2D96359}"/>
              </a:ext>
            </a:extLst>
          </p:cNvPr>
          <p:cNvPicPr>
            <a:picLocks noChangeAspect="1"/>
          </p:cNvPicPr>
          <p:nvPr/>
        </p:nvPicPr>
        <p:blipFill>
          <a:blip r:embed="rId3"/>
          <a:stretch>
            <a:fillRect/>
          </a:stretch>
        </p:blipFill>
        <p:spPr>
          <a:xfrm>
            <a:off x="720400" y="1900857"/>
            <a:ext cx="6185814" cy="3549479"/>
          </a:xfrm>
          <a:prstGeom prst="rect">
            <a:avLst/>
          </a:prstGeom>
        </p:spPr>
      </p:pic>
      <p:pic>
        <p:nvPicPr>
          <p:cNvPr id="5" name="Picture 4">
            <a:extLst>
              <a:ext uri="{FF2B5EF4-FFF2-40B4-BE49-F238E27FC236}">
                <a16:creationId xmlns:a16="http://schemas.microsoft.com/office/drawing/2014/main" id="{A1FD309D-2F27-DA94-1919-46610ECD29EC}"/>
              </a:ext>
            </a:extLst>
          </p:cNvPr>
          <p:cNvPicPr>
            <a:picLocks noChangeAspect="1"/>
          </p:cNvPicPr>
          <p:nvPr/>
        </p:nvPicPr>
        <p:blipFill>
          <a:blip r:embed="rId4"/>
          <a:stretch>
            <a:fillRect/>
          </a:stretch>
        </p:blipFill>
        <p:spPr>
          <a:xfrm>
            <a:off x="7253943" y="1530237"/>
            <a:ext cx="2616334" cy="440712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05984"/>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7" name="Picture 6">
            <a:extLst>
              <a:ext uri="{FF2B5EF4-FFF2-40B4-BE49-F238E27FC236}">
                <a16:creationId xmlns:a16="http://schemas.microsoft.com/office/drawing/2014/main" id="{EEB66A6E-219E-8AB7-6415-E20C54928558}"/>
              </a:ext>
            </a:extLst>
          </p:cNvPr>
          <p:cNvPicPr>
            <a:picLocks noChangeAspect="1"/>
          </p:cNvPicPr>
          <p:nvPr/>
        </p:nvPicPr>
        <p:blipFill>
          <a:blip r:embed="rId3"/>
          <a:stretch>
            <a:fillRect/>
          </a:stretch>
        </p:blipFill>
        <p:spPr>
          <a:xfrm>
            <a:off x="3069220" y="1265836"/>
            <a:ext cx="5397777" cy="47881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[Instrutions] - Test Plan</a:t>
            </a:r>
            <a:endParaRPr sz="4000" dirty="0"/>
          </a:p>
        </p:txBody>
      </p:sp>
      <p:graphicFrame>
        <p:nvGraphicFramePr>
          <p:cNvPr id="92" name="Google Shape;92;p19"/>
          <p:cNvGraphicFramePr/>
          <p:nvPr>
            <p:extLst>
              <p:ext uri="{D42A27DB-BD31-4B8C-83A1-F6EECF244321}">
                <p14:modId xmlns:p14="http://schemas.microsoft.com/office/powerpoint/2010/main" val="1103750574"/>
              </p:ext>
            </p:extLst>
          </p:nvPr>
        </p:nvGraphicFramePr>
        <p:xfrm>
          <a:off x="509967" y="1690300"/>
          <a:ext cx="11360800" cy="39012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Have you played this game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Yes/No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2400" dirty="0"/>
                        <a:t>Have you played this game before?</a:t>
                      </a:r>
                    </a:p>
                    <a:p>
                      <a:pPr marL="0" lvl="0" indent="0" algn="l" rtl="0">
                        <a:spcBef>
                          <a:spcPts val="0"/>
                        </a:spcBef>
                        <a:spcAft>
                          <a:spcPts val="0"/>
                        </a:spcAft>
                        <a:buNone/>
                      </a:pPr>
                      <a:r>
                        <a:rPr lang="en-GB" sz="2400" dirty="0"/>
                        <a:t>Maybe</a:t>
                      </a:r>
                    </a:p>
                    <a:p>
                      <a:pPr marL="0" lvl="0" indent="0" algn="l" rtl="0">
                        <a:spcBef>
                          <a:spcPts val="0"/>
                        </a:spcBef>
                        <a:spcAft>
                          <a:spcPts val="0"/>
                        </a:spcAft>
                        <a:buNone/>
                      </a:pP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Game Starts</a:t>
                      </a:r>
                    </a:p>
                  </a:txBody>
                  <a:tcPr marL="121900" marR="121900" marT="121900" marB="121900"/>
                </a:tc>
                <a:extLst>
                  <a:ext uri="{0D108BD9-81ED-4DB2-BD59-A6C34878D82A}">
                    <a16:rowId xmlns:a16="http://schemas.microsoft.com/office/drawing/2014/main" val="3597007234"/>
                  </a:ext>
                </a:extLst>
              </a:tr>
              <a:tr h="609560">
                <a:tc>
                  <a:txBody>
                    <a:bodyPr/>
                    <a:lstStyle/>
                    <a:p>
                      <a:pPr marL="0" lvl="0" indent="0" algn="l" rtl="0">
                        <a:spcBef>
                          <a:spcPts val="0"/>
                        </a:spcBef>
                        <a:spcAft>
                          <a:spcPts val="0"/>
                        </a:spcAft>
                        <a:buNone/>
                      </a:pPr>
                      <a:r>
                        <a:rPr lang="en-GB" sz="2400" dirty="0"/>
                        <a:t>Have you played this game before?</a:t>
                      </a:r>
                    </a:p>
                    <a:p>
                      <a:pPr marL="0" lvl="0" indent="0" algn="l" rtl="0">
                        <a:spcBef>
                          <a:spcPts val="0"/>
                        </a:spcBef>
                        <a:spcAft>
                          <a:spcPts val="0"/>
                        </a:spcAft>
                        <a:buNone/>
                      </a:pPr>
                      <a:r>
                        <a:rPr lang="en-GB" sz="2400" dirty="0"/>
                        <a:t>Maybe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then start the game</a:t>
                      </a:r>
                    </a:p>
                  </a:txBody>
                  <a:tcPr marL="121900" marR="121900" marT="121900" marB="121900"/>
                </a:tc>
                <a:extLst>
                  <a:ext uri="{0D108BD9-81ED-4DB2-BD59-A6C34878D82A}">
                    <a16:rowId xmlns:a16="http://schemas.microsoft.com/office/drawing/2014/main" val="404156438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0961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98846753"/>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3597007234"/>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4041564387"/>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1890024999"/>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endParaRPr sz="2400" dirty="0"/>
                    </a:p>
                  </a:txBody>
                  <a:tcPr marL="121900" marR="121900" marT="121900" marB="121900"/>
                </a:tc>
                <a:extLst>
                  <a:ext uri="{0D108BD9-81ED-4DB2-BD59-A6C34878D82A}">
                    <a16:rowId xmlns:a16="http://schemas.microsoft.com/office/drawing/2014/main" val="303634263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51164"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B64C45CC511843BA290D1105DA1048" ma:contentTypeVersion="13" ma:contentTypeDescription="Create a new document." ma:contentTypeScope="" ma:versionID="94356549886d05aba6b5582d59889359">
  <xsd:schema xmlns:xsd="http://www.w3.org/2001/XMLSchema" xmlns:xs="http://www.w3.org/2001/XMLSchema" xmlns:p="http://schemas.microsoft.com/office/2006/metadata/properties" xmlns:ns3="e64b035b-d3bf-4281-aae9-e2992bd2c409" xmlns:ns4="75476efe-b182-409f-8231-697212f82d64" targetNamespace="http://schemas.microsoft.com/office/2006/metadata/properties" ma:root="true" ma:fieldsID="b0fc522385d39682ce632b609b0470a5" ns3:_="" ns4:_="">
    <xsd:import namespace="e64b035b-d3bf-4281-aae9-e2992bd2c409"/>
    <xsd:import namespace="75476efe-b182-409f-8231-697212f82d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b035b-d3bf-4281-aae9-e2992bd2c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476efe-b182-409f-8231-697212f82d6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E43842-9024-4A34-8C28-3EA5A3BEB66C}">
  <ds:schemaRefs>
    <ds:schemaRef ds:uri="http://schemas.microsoft.com/office/2006/documentManagement/types"/>
    <ds:schemaRef ds:uri="http://schemas.openxmlformats.org/package/2006/metadata/core-properties"/>
    <ds:schemaRef ds:uri="75476efe-b182-409f-8231-697212f82d64"/>
    <ds:schemaRef ds:uri="http://schemas.microsoft.com/office/2006/metadata/properties"/>
    <ds:schemaRef ds:uri="http://schemas.microsoft.com/office/infopath/2007/PartnerControls"/>
    <ds:schemaRef ds:uri="http://purl.org/dc/terms/"/>
    <ds:schemaRef ds:uri="http://purl.org/dc/dcmitype/"/>
    <ds:schemaRef ds:uri="http://www.w3.org/XML/1998/namespace"/>
    <ds:schemaRef ds:uri="http://purl.org/dc/elements/1.1/"/>
    <ds:schemaRef ds:uri="e64b035b-d3bf-4281-aae9-e2992bd2c409"/>
  </ds:schemaRefs>
</ds:datastoreItem>
</file>

<file path=customXml/itemProps2.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3.xml><?xml version="1.0" encoding="utf-8"?>
<ds:datastoreItem xmlns:ds="http://schemas.openxmlformats.org/officeDocument/2006/customXml" ds:itemID="{3B20B1D1-E4B2-4D2A-AA5B-D44D34A530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4b035b-d3bf-4281-aae9-e2992bd2c409"/>
    <ds:schemaRef ds:uri="75476efe-b182-409f-8231-697212f82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774</TotalTime>
  <Words>935</Words>
  <Application>Microsoft Office PowerPoint</Application>
  <PresentationFormat>Widescreen</PresentationFormat>
  <Paragraphs>84</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AS91883(1.7) &amp; AS91884(1.8) Documentation</vt:lpstr>
      <vt:lpstr>Māori numbers 1-10</vt:lpstr>
      <vt:lpstr>Describe relevant Implications:</vt:lpstr>
      <vt:lpstr>Decomposition:</vt:lpstr>
      <vt:lpstr>[Component name] (Trello screenshot)</vt:lpstr>
      <vt:lpstr>[Instrutions] - Test Plan</vt:lpstr>
      <vt:lpstr>[Yes/No  checker]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12</cp:revision>
  <dcterms:created xsi:type="dcterms:W3CDTF">2020-03-13T23:52:53Z</dcterms:created>
  <dcterms:modified xsi:type="dcterms:W3CDTF">2023-05-21T06:09:39Z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0x010100AFB64C45CC511843BA290D1105DA1048</vt:lpwstr>
  </property>
</Properties>
</file>