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4E599-55AB-4BA6-BF69-3CFAB1E03905}" v="6" dt="2023-05-01T22:09:06.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62E4E599-55AB-4BA6-BF69-3CFAB1E03905}"/>
    <pc:docChg chg="undo redo custSel modSld">
      <pc:chgData name="Thomas Xu" userId="72a40c57-58f8-4deb-8f71-c52d4941dc1d" providerId="ADAL" clId="{62E4E599-55AB-4BA6-BF69-3CFAB1E03905}" dt="2023-05-12T02:28:02.114" v="261" actId="1076"/>
      <pc:docMkLst>
        <pc:docMk/>
      </pc:docMkLst>
      <pc:sldChg chg="modSp mod">
        <pc:chgData name="Thomas Xu" userId="72a40c57-58f8-4deb-8f71-c52d4941dc1d" providerId="ADAL" clId="{62E4E599-55AB-4BA6-BF69-3CFAB1E03905}" dt="2023-04-26T23:44:43.166" v="60" actId="20577"/>
        <pc:sldMkLst>
          <pc:docMk/>
          <pc:sldMk cId="1362934084" sldId="256"/>
        </pc:sldMkLst>
        <pc:spChg chg="mod">
          <ac:chgData name="Thomas Xu" userId="72a40c57-58f8-4deb-8f71-c52d4941dc1d" providerId="ADAL" clId="{62E4E599-55AB-4BA6-BF69-3CFAB1E03905}" dt="2023-04-26T23:44:43.166" v="60" actId="20577"/>
          <ac:spMkLst>
            <pc:docMk/>
            <pc:sldMk cId="1362934084" sldId="256"/>
            <ac:spMk id="3" creationId="{930E6464-DA98-43C8-B6C9-594748754628}"/>
          </ac:spMkLst>
        </pc:spChg>
      </pc:sldChg>
      <pc:sldChg chg="modSp mod">
        <pc:chgData name="Thomas Xu" userId="72a40c57-58f8-4deb-8f71-c52d4941dc1d" providerId="ADAL" clId="{62E4E599-55AB-4BA6-BF69-3CFAB1E03905}" dt="2023-05-12T02:28:02.114" v="261" actId="1076"/>
        <pc:sldMkLst>
          <pc:docMk/>
          <pc:sldMk cId="3838895173" sldId="258"/>
        </pc:sldMkLst>
        <pc:spChg chg="mod">
          <ac:chgData name="Thomas Xu" userId="72a40c57-58f8-4deb-8f71-c52d4941dc1d" providerId="ADAL" clId="{62E4E599-55AB-4BA6-BF69-3CFAB1E03905}" dt="2023-04-28T02:36:50.319" v="141" actId="313"/>
          <ac:spMkLst>
            <pc:docMk/>
            <pc:sldMk cId="3838895173" sldId="258"/>
            <ac:spMk id="2" creationId="{0D168B5A-EFF4-4803-8DA6-5994B306EBAF}"/>
          </ac:spMkLst>
        </pc:spChg>
        <pc:spChg chg="mod">
          <ac:chgData name="Thomas Xu" userId="72a40c57-58f8-4deb-8f71-c52d4941dc1d" providerId="ADAL" clId="{62E4E599-55AB-4BA6-BF69-3CFAB1E03905}" dt="2023-05-12T02:28:02.114" v="261" actId="1076"/>
          <ac:spMkLst>
            <pc:docMk/>
            <pc:sldMk cId="3838895173" sldId="258"/>
            <ac:spMk id="4" creationId="{F7FB308A-232B-4B31-A59D-BD561ECFBE8B}"/>
          </ac:spMkLst>
        </pc:spChg>
      </pc:sldChg>
      <pc:sldChg chg="addSp modSp mod">
        <pc:chgData name="Thomas Xu" userId="72a40c57-58f8-4deb-8f71-c52d4941dc1d" providerId="ADAL" clId="{62E4E599-55AB-4BA6-BF69-3CFAB1E03905}" dt="2023-05-10T23:07:01.367" v="260" actId="1076"/>
        <pc:sldMkLst>
          <pc:docMk/>
          <pc:sldMk cId="0" sldId="268"/>
        </pc:sldMkLst>
        <pc:spChg chg="mod">
          <ac:chgData name="Thomas Xu" userId="72a40c57-58f8-4deb-8f71-c52d4941dc1d" providerId="ADAL" clId="{62E4E599-55AB-4BA6-BF69-3CFAB1E03905}" dt="2023-05-10T23:06:56.645" v="257" actId="1076"/>
          <ac:spMkLst>
            <pc:docMk/>
            <pc:sldMk cId="0" sldId="268"/>
            <ac:spMk id="86" creationId="{00000000-0000-0000-0000-000000000000}"/>
          </ac:spMkLst>
        </pc:spChg>
        <pc:picChg chg="add mod">
          <ac:chgData name="Thomas Xu" userId="72a40c57-58f8-4deb-8f71-c52d4941dc1d" providerId="ADAL" clId="{62E4E599-55AB-4BA6-BF69-3CFAB1E03905}" dt="2023-05-10T23:07:01.367" v="260" actId="1076"/>
          <ac:picMkLst>
            <pc:docMk/>
            <pc:sldMk cId="0" sldId="268"/>
            <ac:picMk id="3" creationId="{BDE12BC5-AA4C-D375-6741-F0FB60BF1CAC}"/>
          </ac:picMkLst>
        </pc:picChg>
      </pc:sldChg>
      <pc:sldChg chg="modSp mod">
        <pc:chgData name="Thomas Xu" userId="72a40c57-58f8-4deb-8f71-c52d4941dc1d" providerId="ADAL" clId="{62E4E599-55AB-4BA6-BF69-3CFAB1E03905}" dt="2023-05-01T22:09:09.068" v="256" actId="20577"/>
        <pc:sldMkLst>
          <pc:docMk/>
          <pc:sldMk cId="975627948" sldId="272"/>
        </pc:sldMkLst>
        <pc:graphicFrameChg chg="mod modGraphic">
          <ac:chgData name="Thomas Xu" userId="72a40c57-58f8-4deb-8f71-c52d4941dc1d" providerId="ADAL" clId="{62E4E599-55AB-4BA6-BF69-3CFAB1E03905}" dt="2023-05-01T22:09:09.068" v="256"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12/05/2023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Māori numbers 1-10</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587903"/>
            <a:ext cx="8520600" cy="23309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https://github.com/mgsthomasxu/Maori_numbers_1-10</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https://trello.com/b/tm4PdfmB/maorinumbers1-10</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007731878"/>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05984"/>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3" name="Picture 2">
            <a:extLst>
              <a:ext uri="{FF2B5EF4-FFF2-40B4-BE49-F238E27FC236}">
                <a16:creationId xmlns:a16="http://schemas.microsoft.com/office/drawing/2014/main" id="{BDE12BC5-AA4C-D375-6741-F0FB60BF1CAC}"/>
              </a:ext>
            </a:extLst>
          </p:cNvPr>
          <p:cNvPicPr>
            <a:picLocks noChangeAspect="1"/>
          </p:cNvPicPr>
          <p:nvPr/>
        </p:nvPicPr>
        <p:blipFill>
          <a:blip r:embed="rId3"/>
          <a:stretch>
            <a:fillRect/>
          </a:stretch>
        </p:blipFill>
        <p:spPr>
          <a:xfrm>
            <a:off x="2090057" y="1644207"/>
            <a:ext cx="7265120" cy="38558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949e0c8c-cceb-456a-9144-0af4fdad0b5c" xsi:nil="true"/>
    <TaxCatchAll xmlns="ed9bec95-b259-4913-81c1-242e5ee17671" xsi:nil="true"/>
    <lcf76f155ced4ddcb4097134ff3c332f xmlns="949e0c8c-cceb-456a-9144-0af4fdad0b5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D4D262FB70A94AAE39B513DC467346" ma:contentTypeVersion="9" ma:contentTypeDescription="Create a new document." ma:contentTypeScope="" ma:versionID="2483cec0799348f9de85dad5e88b6139">
  <xsd:schema xmlns:xsd="http://www.w3.org/2001/XMLSchema" xmlns:xs="http://www.w3.org/2001/XMLSchema" xmlns:p="http://schemas.microsoft.com/office/2006/metadata/properties" xmlns:ns2="949e0c8c-cceb-456a-9144-0af4fdad0b5c" xmlns:ns3="ed9bec95-b259-4913-81c1-242e5ee17671" targetNamespace="http://schemas.microsoft.com/office/2006/metadata/properties" ma:root="true" ma:fieldsID="90cf08e63a09d2003a6f723fb0152453" ns2:_="" ns3:_="">
    <xsd:import namespace="949e0c8c-cceb-456a-9144-0af4fdad0b5c"/>
    <xsd:import namespace="ed9bec95-b259-4913-81c1-242e5ee17671"/>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9e0c8c-cceb-456a-9144-0af4fdad0b5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bec95-b259-4913-81c1-242e5ee1767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b7b3a8f-e9e6-43e6-afb5-e10714f72e08}" ma:internalName="TaxCatchAll" ma:showField="CatchAllData" ma:web="ed9bec95-b259-4913-81c1-242e5ee176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E43842-9024-4A34-8C28-3EA5A3BEB66C}">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949e0c8c-cceb-456a-9144-0af4fdad0b5c"/>
    <ds:schemaRef ds:uri="ed9bec95-b259-4913-81c1-242e5ee17671"/>
    <ds:schemaRef ds:uri="http://purl.org/dc/dcmitype/"/>
    <ds:schemaRef ds:uri="http://purl.org/dc/terms/"/>
  </ds:schemaRefs>
</ds:datastoreItem>
</file>

<file path=customXml/itemProps2.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3.xml><?xml version="1.0" encoding="utf-8"?>
<ds:datastoreItem xmlns:ds="http://schemas.openxmlformats.org/officeDocument/2006/customXml" ds:itemID="{6CC72755-0E12-405E-BF33-49216A54DD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9e0c8c-cceb-456a-9144-0af4fdad0b5c"/>
    <ds:schemaRef ds:uri="ed9bec95-b259-4913-81c1-242e5ee176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643</TotalTime>
  <Words>823</Words>
  <Application>Microsoft Office PowerPoint</Application>
  <PresentationFormat>Widescreen</PresentationFormat>
  <Paragraphs>60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numbers 1-10</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10</cp:revision>
  <dcterms:created xsi:type="dcterms:W3CDTF">2020-03-13T23:52:53Z</dcterms:created>
  <dcterms:modified xsi:type="dcterms:W3CDTF">2023-05-12T02:28:13Z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0x01010043D4D262FB70A94AAE39B513DC467346</vt:lpwstr>
  </property>
</Properties>
</file>