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8" r:id="rId6"/>
    <p:sldId id="272" r:id="rId7"/>
    <p:sldId id="260" r:id="rId8"/>
    <p:sldId id="268" r:id="rId9"/>
    <p:sldId id="275" r:id="rId10"/>
    <p:sldId id="269" r:id="rId11"/>
    <p:sldId id="273" r:id="rId12"/>
    <p:sldId id="274" r:id="rId13"/>
    <p:sldId id="263" r:id="rId14"/>
    <p:sldId id="270" r:id="rId15"/>
    <p:sldId id="261" r:id="rId16"/>
    <p:sldId id="266"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A3C6E-F3B3-4283-A8A4-1F7285F3E9A4}" v="17" dt="2023-05-21T10:52:57.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85546" autoAdjust="0"/>
  </p:normalViewPr>
  <p:slideViewPr>
    <p:cSldViewPr snapToGrid="0">
      <p:cViewPr>
        <p:scale>
          <a:sx n="75" d="100"/>
          <a:sy n="75" d="100"/>
        </p:scale>
        <p:origin x="3796"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382A3C6E-F3B3-4283-A8A4-1F7285F3E9A4}"/>
    <pc:docChg chg="undo custSel addSld modSld">
      <pc:chgData name="Thomas Xu" userId="72a40c57-58f8-4deb-8f71-c52d4941dc1d" providerId="ADAL" clId="{382A3C6E-F3B3-4283-A8A4-1F7285F3E9A4}" dt="2023-05-21T10:54:24.875" v="367" actId="20577"/>
      <pc:docMkLst>
        <pc:docMk/>
      </pc:docMkLst>
      <pc:sldChg chg="addSp modSp mod setBg">
        <pc:chgData name="Thomas Xu" userId="72a40c57-58f8-4deb-8f71-c52d4941dc1d" providerId="ADAL" clId="{382A3C6E-F3B3-4283-A8A4-1F7285F3E9A4}" dt="2023-05-21T10:44:53.381" v="173" actId="26606"/>
        <pc:sldMkLst>
          <pc:docMk/>
          <pc:sldMk cId="1357549755" sldId="261"/>
        </pc:sldMkLst>
        <pc:spChg chg="mod">
          <ac:chgData name="Thomas Xu" userId="72a40c57-58f8-4deb-8f71-c52d4941dc1d" providerId="ADAL" clId="{382A3C6E-F3B3-4283-A8A4-1F7285F3E9A4}" dt="2023-05-21T10:44:53.381" v="173" actId="26606"/>
          <ac:spMkLst>
            <pc:docMk/>
            <pc:sldMk cId="1357549755" sldId="261"/>
            <ac:spMk id="2" creationId="{D62183D5-E1F8-4917-B0BA-FC2E62047445}"/>
          </ac:spMkLst>
        </pc:spChg>
        <pc:spChg chg="mod">
          <ac:chgData name="Thomas Xu" userId="72a40c57-58f8-4deb-8f71-c52d4941dc1d" providerId="ADAL" clId="{382A3C6E-F3B3-4283-A8A4-1F7285F3E9A4}" dt="2023-05-21T10:44:53.381" v="173" actId="26606"/>
          <ac:spMkLst>
            <pc:docMk/>
            <pc:sldMk cId="1357549755" sldId="261"/>
            <ac:spMk id="3" creationId="{A89172B1-B985-48A3-8018-FC6FF45BCE4F}"/>
          </ac:spMkLst>
        </pc:spChg>
        <pc:spChg chg="add">
          <ac:chgData name="Thomas Xu" userId="72a40c57-58f8-4deb-8f71-c52d4941dc1d" providerId="ADAL" clId="{382A3C6E-F3B3-4283-A8A4-1F7285F3E9A4}" dt="2023-05-21T10:44:53.381" v="173" actId="26606"/>
          <ac:spMkLst>
            <pc:docMk/>
            <pc:sldMk cId="1357549755" sldId="261"/>
            <ac:spMk id="12" creationId="{385E1BDC-A9B0-4A87-82E3-F3187F69A802}"/>
          </ac:spMkLst>
        </pc:spChg>
        <pc:spChg chg="add">
          <ac:chgData name="Thomas Xu" userId="72a40c57-58f8-4deb-8f71-c52d4941dc1d" providerId="ADAL" clId="{382A3C6E-F3B3-4283-A8A4-1F7285F3E9A4}" dt="2023-05-21T10:44:53.381" v="173" actId="26606"/>
          <ac:spMkLst>
            <pc:docMk/>
            <pc:sldMk cId="1357549755" sldId="261"/>
            <ac:spMk id="14" creationId="{0990C621-3B8B-4820-8328-D47EF7CE823C}"/>
          </ac:spMkLst>
        </pc:spChg>
        <pc:spChg chg="add">
          <ac:chgData name="Thomas Xu" userId="72a40c57-58f8-4deb-8f71-c52d4941dc1d" providerId="ADAL" clId="{382A3C6E-F3B3-4283-A8A4-1F7285F3E9A4}" dt="2023-05-21T10:44:53.381" v="173" actId="26606"/>
          <ac:spMkLst>
            <pc:docMk/>
            <pc:sldMk cId="1357549755" sldId="261"/>
            <ac:spMk id="16" creationId="{C1A2385B-1D2A-4E17-84FA-6CB7F0AAE473}"/>
          </ac:spMkLst>
        </pc:spChg>
        <pc:spChg chg="add">
          <ac:chgData name="Thomas Xu" userId="72a40c57-58f8-4deb-8f71-c52d4941dc1d" providerId="ADAL" clId="{382A3C6E-F3B3-4283-A8A4-1F7285F3E9A4}" dt="2023-05-21T10:44:53.381" v="173" actId="26606"/>
          <ac:spMkLst>
            <pc:docMk/>
            <pc:sldMk cId="1357549755" sldId="261"/>
            <ac:spMk id="18" creationId="{5E791F2F-79DB-4CC0-9FA1-001E3E91E8B7}"/>
          </ac:spMkLst>
        </pc:spChg>
        <pc:picChg chg="add mod">
          <ac:chgData name="Thomas Xu" userId="72a40c57-58f8-4deb-8f71-c52d4941dc1d" providerId="ADAL" clId="{382A3C6E-F3B3-4283-A8A4-1F7285F3E9A4}" dt="2023-05-21T10:44:53.381" v="173" actId="26606"/>
          <ac:picMkLst>
            <pc:docMk/>
            <pc:sldMk cId="1357549755" sldId="261"/>
            <ac:picMk id="5" creationId="{76DBB784-5A44-A4C7-4C5F-E175967539DE}"/>
          </ac:picMkLst>
        </pc:picChg>
        <pc:picChg chg="add mod">
          <ac:chgData name="Thomas Xu" userId="72a40c57-58f8-4deb-8f71-c52d4941dc1d" providerId="ADAL" clId="{382A3C6E-F3B3-4283-A8A4-1F7285F3E9A4}" dt="2023-05-21T10:44:53.381" v="173" actId="26606"/>
          <ac:picMkLst>
            <pc:docMk/>
            <pc:sldMk cId="1357549755" sldId="261"/>
            <ac:picMk id="7" creationId="{54E69ECD-A564-AAE5-B4BD-29051B207492}"/>
          </ac:picMkLst>
        </pc:picChg>
      </pc:sldChg>
      <pc:sldChg chg="addSp modSp mod">
        <pc:chgData name="Thomas Xu" userId="72a40c57-58f8-4deb-8f71-c52d4941dc1d" providerId="ADAL" clId="{382A3C6E-F3B3-4283-A8A4-1F7285F3E9A4}" dt="2023-05-21T10:53:56.390" v="366" actId="20577"/>
        <pc:sldMkLst>
          <pc:docMk/>
          <pc:sldMk cId="2276153040" sldId="266"/>
        </pc:sldMkLst>
        <pc:spChg chg="add mod">
          <ac:chgData name="Thomas Xu" userId="72a40c57-58f8-4deb-8f71-c52d4941dc1d" providerId="ADAL" clId="{382A3C6E-F3B3-4283-A8A4-1F7285F3E9A4}" dt="2023-05-21T10:53:56.390" v="366" actId="20577"/>
          <ac:spMkLst>
            <pc:docMk/>
            <pc:sldMk cId="2276153040" sldId="266"/>
            <ac:spMk id="4" creationId="{4D3B16CF-A74D-AC71-08F2-036C04CD19A7}"/>
          </ac:spMkLst>
        </pc:spChg>
      </pc:sldChg>
      <pc:sldChg chg="modSp mod">
        <pc:chgData name="Thomas Xu" userId="72a40c57-58f8-4deb-8f71-c52d4941dc1d" providerId="ADAL" clId="{382A3C6E-F3B3-4283-A8A4-1F7285F3E9A4}" dt="2023-05-21T08:58:03.739" v="139" actId="20577"/>
        <pc:sldMkLst>
          <pc:docMk/>
          <pc:sldMk cId="0" sldId="268"/>
        </pc:sldMkLst>
        <pc:spChg chg="mod">
          <ac:chgData name="Thomas Xu" userId="72a40c57-58f8-4deb-8f71-c52d4941dc1d" providerId="ADAL" clId="{382A3C6E-F3B3-4283-A8A4-1F7285F3E9A4}" dt="2023-05-21T08:58:03.739" v="139" actId="20577"/>
          <ac:spMkLst>
            <pc:docMk/>
            <pc:sldMk cId="0" sldId="268"/>
            <ac:spMk id="86" creationId="{00000000-0000-0000-0000-000000000000}"/>
          </ac:spMkLst>
        </pc:spChg>
      </pc:sldChg>
      <pc:sldChg chg="modSp mod">
        <pc:chgData name="Thomas Xu" userId="72a40c57-58f8-4deb-8f71-c52d4941dc1d" providerId="ADAL" clId="{382A3C6E-F3B3-4283-A8A4-1F7285F3E9A4}" dt="2023-05-21T10:42:25.015" v="167" actId="1076"/>
        <pc:sldMkLst>
          <pc:docMk/>
          <pc:sldMk cId="1053444694" sldId="270"/>
        </pc:sldMkLst>
        <pc:spChg chg="mod">
          <ac:chgData name="Thomas Xu" userId="72a40c57-58f8-4deb-8f71-c52d4941dc1d" providerId="ADAL" clId="{382A3C6E-F3B3-4283-A8A4-1F7285F3E9A4}" dt="2023-05-21T08:58:21.330" v="140" actId="1076"/>
          <ac:spMkLst>
            <pc:docMk/>
            <pc:sldMk cId="1053444694" sldId="270"/>
            <ac:spMk id="2" creationId="{0D168B5A-EFF4-4803-8DA6-5994B306EBAF}"/>
          </ac:spMkLst>
        </pc:spChg>
        <pc:graphicFrameChg chg="mod modGraphic">
          <ac:chgData name="Thomas Xu" userId="72a40c57-58f8-4deb-8f71-c52d4941dc1d" providerId="ADAL" clId="{382A3C6E-F3B3-4283-A8A4-1F7285F3E9A4}" dt="2023-05-21T10:42:25.015" v="167" actId="1076"/>
          <ac:graphicFrameMkLst>
            <pc:docMk/>
            <pc:sldMk cId="1053444694" sldId="270"/>
            <ac:graphicFrameMk id="4" creationId="{54A393A9-6C94-409B-BDCB-65C4ABAA2DD1}"/>
          </ac:graphicFrameMkLst>
        </pc:graphicFrameChg>
      </pc:sldChg>
      <pc:sldChg chg="modSp mod">
        <pc:chgData name="Thomas Xu" userId="72a40c57-58f8-4deb-8f71-c52d4941dc1d" providerId="ADAL" clId="{382A3C6E-F3B3-4283-A8A4-1F7285F3E9A4}" dt="2023-05-21T06:09:30.300" v="0" actId="1076"/>
        <pc:sldMkLst>
          <pc:docMk/>
          <pc:sldMk cId="270828811" sldId="273"/>
        </pc:sldMkLst>
        <pc:spChg chg="mod">
          <ac:chgData name="Thomas Xu" userId="72a40c57-58f8-4deb-8f71-c52d4941dc1d" providerId="ADAL" clId="{382A3C6E-F3B3-4283-A8A4-1F7285F3E9A4}" dt="2023-05-21T06:09:30.300" v="0" actId="1076"/>
          <ac:spMkLst>
            <pc:docMk/>
            <pc:sldMk cId="270828811" sldId="273"/>
            <ac:spMk id="4" creationId="{8CD07A82-A944-4A9B-9A52-515DAC30878A}"/>
          </ac:spMkLst>
        </pc:spChg>
      </pc:sldChg>
      <pc:sldChg chg="addSp delSp modSp mod">
        <pc:chgData name="Thomas Xu" userId="72a40c57-58f8-4deb-8f71-c52d4941dc1d" providerId="ADAL" clId="{382A3C6E-F3B3-4283-A8A4-1F7285F3E9A4}" dt="2023-05-21T07:35:46.366" v="80" actId="20577"/>
        <pc:sldMkLst>
          <pc:docMk/>
          <pc:sldMk cId="89592267" sldId="274"/>
        </pc:sldMkLst>
        <pc:spChg chg="mod">
          <ac:chgData name="Thomas Xu" userId="72a40c57-58f8-4deb-8f71-c52d4941dc1d" providerId="ADAL" clId="{382A3C6E-F3B3-4283-A8A4-1F7285F3E9A4}" dt="2023-05-21T07:29:31.239" v="16" actId="20577"/>
          <ac:spMkLst>
            <pc:docMk/>
            <pc:sldMk cId="89592267" sldId="274"/>
            <ac:spMk id="2" creationId="{1CC5D32F-7C18-4D00-8D54-2FB046F0A206}"/>
          </ac:spMkLst>
        </pc:spChg>
        <pc:spChg chg="add mod">
          <ac:chgData name="Thomas Xu" userId="72a40c57-58f8-4deb-8f71-c52d4941dc1d" providerId="ADAL" clId="{382A3C6E-F3B3-4283-A8A4-1F7285F3E9A4}" dt="2023-05-21T07:35:46.366" v="80" actId="20577"/>
          <ac:spMkLst>
            <pc:docMk/>
            <pc:sldMk cId="89592267" sldId="274"/>
            <ac:spMk id="10" creationId="{10D0CCDE-49BF-44C6-92AB-7181C4CBB490}"/>
          </ac:spMkLst>
        </pc:spChg>
        <pc:picChg chg="add del mod">
          <ac:chgData name="Thomas Xu" userId="72a40c57-58f8-4deb-8f71-c52d4941dc1d" providerId="ADAL" clId="{382A3C6E-F3B3-4283-A8A4-1F7285F3E9A4}" dt="2023-05-21T07:34:51.264" v="39" actId="478"/>
          <ac:picMkLst>
            <pc:docMk/>
            <pc:sldMk cId="89592267" sldId="274"/>
            <ac:picMk id="5" creationId="{EA6EF779-E4B3-5B52-01B4-6CD7449B4BE8}"/>
          </ac:picMkLst>
        </pc:picChg>
        <pc:picChg chg="add del mod">
          <ac:chgData name="Thomas Xu" userId="72a40c57-58f8-4deb-8f71-c52d4941dc1d" providerId="ADAL" clId="{382A3C6E-F3B3-4283-A8A4-1F7285F3E9A4}" dt="2023-05-21T07:34:50.904" v="38" actId="478"/>
          <ac:picMkLst>
            <pc:docMk/>
            <pc:sldMk cId="89592267" sldId="274"/>
            <ac:picMk id="7" creationId="{90F7476B-3B73-8D16-0556-BCEFCC73B898}"/>
          </ac:picMkLst>
        </pc:picChg>
        <pc:picChg chg="add mod">
          <ac:chgData name="Thomas Xu" userId="72a40c57-58f8-4deb-8f71-c52d4941dc1d" providerId="ADAL" clId="{382A3C6E-F3B3-4283-A8A4-1F7285F3E9A4}" dt="2023-05-21T07:35:07.213" v="44" actId="1076"/>
          <ac:picMkLst>
            <pc:docMk/>
            <pc:sldMk cId="89592267" sldId="274"/>
            <ac:picMk id="9" creationId="{CAD90F26-9212-3FE1-FE04-E8ECCB58B5C8}"/>
          </ac:picMkLst>
        </pc:picChg>
      </pc:sldChg>
      <pc:sldChg chg="modSp mod">
        <pc:chgData name="Thomas Xu" userId="72a40c57-58f8-4deb-8f71-c52d4941dc1d" providerId="ADAL" clId="{382A3C6E-F3B3-4283-A8A4-1F7285F3E9A4}" dt="2023-05-21T10:54:24.875" v="367" actId="20577"/>
        <pc:sldMkLst>
          <pc:docMk/>
          <pc:sldMk cId="409615188" sldId="275"/>
        </pc:sldMkLst>
        <pc:spChg chg="mod">
          <ac:chgData name="Thomas Xu" userId="72a40c57-58f8-4deb-8f71-c52d4941dc1d" providerId="ADAL" clId="{382A3C6E-F3B3-4283-A8A4-1F7285F3E9A4}" dt="2023-05-21T10:54:24.875" v="367" actId="20577"/>
          <ac:spMkLst>
            <pc:docMk/>
            <pc:sldMk cId="409615188" sldId="275"/>
            <ac:spMk id="91" creationId="{00000000-0000-0000-0000-000000000000}"/>
          </ac:spMkLst>
        </pc:spChg>
      </pc:sldChg>
      <pc:sldChg chg="addSp modSp new mod">
        <pc:chgData name="Thomas Xu" userId="72a40c57-58f8-4deb-8f71-c52d4941dc1d" providerId="ADAL" clId="{382A3C6E-F3B3-4283-A8A4-1F7285F3E9A4}" dt="2023-05-21T10:52:04.703" v="222" actId="1076"/>
        <pc:sldMkLst>
          <pc:docMk/>
          <pc:sldMk cId="1503891722" sldId="276"/>
        </pc:sldMkLst>
        <pc:spChg chg="mod">
          <ac:chgData name="Thomas Xu" userId="72a40c57-58f8-4deb-8f71-c52d4941dc1d" providerId="ADAL" clId="{382A3C6E-F3B3-4283-A8A4-1F7285F3E9A4}" dt="2023-05-21T10:46:14.084" v="219" actId="20577"/>
          <ac:spMkLst>
            <pc:docMk/>
            <pc:sldMk cId="1503891722" sldId="276"/>
            <ac:spMk id="2" creationId="{E01620D1-D956-B53D-F08F-69E910D1B559}"/>
          </ac:spMkLst>
        </pc:spChg>
        <pc:picChg chg="add mod">
          <ac:chgData name="Thomas Xu" userId="72a40c57-58f8-4deb-8f71-c52d4941dc1d" providerId="ADAL" clId="{382A3C6E-F3B3-4283-A8A4-1F7285F3E9A4}" dt="2023-05-21T10:52:04.703" v="222" actId="1076"/>
          <ac:picMkLst>
            <pc:docMk/>
            <pc:sldMk cId="1503891722" sldId="276"/>
            <ac:picMk id="4" creationId="{AE2EE720-227A-206B-5005-4971CB5478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353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checker.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00470"/>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780773846"/>
              </p:ext>
            </p:extLst>
          </p:nvPr>
        </p:nvGraphicFramePr>
        <p:xfrm>
          <a:off x="1200573" y="941185"/>
          <a:ext cx="9230360" cy="5802208"/>
        </p:xfrm>
        <a:graphic>
          <a:graphicData uri="http://schemas.openxmlformats.org/drawingml/2006/table">
            <a:tbl>
              <a:tblPr firstRow="1" bandRow="1">
                <a:tableStyleId>{5C22544A-7EE6-4342-B048-85BDC9FD1C3A}</a:tableStyleId>
              </a:tblPr>
              <a:tblGrid>
                <a:gridCol w="3044430">
                  <a:extLst>
                    <a:ext uri="{9D8B030D-6E8A-4147-A177-3AD203B41FA5}">
                      <a16:colId xmlns:a16="http://schemas.microsoft.com/office/drawing/2014/main" val="2849256304"/>
                    </a:ext>
                  </a:extLst>
                </a:gridCol>
                <a:gridCol w="6185930">
                  <a:extLst>
                    <a:ext uri="{9D8B030D-6E8A-4147-A177-3AD203B41FA5}">
                      <a16:colId xmlns:a16="http://schemas.microsoft.com/office/drawing/2014/main" val="2106481727"/>
                    </a:ext>
                  </a:extLst>
                </a:gridCol>
              </a:tblGrid>
              <a:tr h="305647">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99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I have comprehensively tested my outcome to ensure that the functionality implication has been address (i.e. it works for expected, unexpected and boundary values).</a:t>
                      </a:r>
                    </a:p>
                  </a:txBody>
                  <a:tcPr/>
                </a:tc>
                <a:extLst>
                  <a:ext uri="{0D108BD9-81ED-4DB2-BD59-A6C34878D82A}">
                    <a16:rowId xmlns:a16="http://schemas.microsoft.com/office/drawing/2014/main" val="2636529970"/>
                  </a:ext>
                </a:extLst>
              </a:tr>
              <a:tr h="7641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Usability</a:t>
                      </a:r>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The inclusion of optional instructions and clear error messages helps to make the outcome easy to use.</a:t>
                      </a:r>
                    </a:p>
                  </a:txBody>
                  <a:tcPr/>
                </a:tc>
                <a:extLst>
                  <a:ext uri="{0D108BD9-81ED-4DB2-BD59-A6C34878D82A}">
                    <a16:rowId xmlns:a16="http://schemas.microsoft.com/office/drawing/2014/main" val="845002142"/>
                  </a:ext>
                </a:extLst>
              </a:tr>
              <a:tr h="1222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Aesthetics</a:t>
                      </a:r>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I have carefully spaced the program's output and used a statement generator to enhance its appearance. Whilst aesthetics is not the main focus of text based programs, ensuring the outcome looks good also helps address the usability implication.</a:t>
                      </a:r>
                    </a:p>
                  </a:txBody>
                  <a:tcPr/>
                </a:tc>
                <a:extLst>
                  <a:ext uri="{0D108BD9-81ED-4DB2-BD59-A6C34878D82A}">
                    <a16:rowId xmlns:a16="http://schemas.microsoft.com/office/drawing/2014/main" val="1686164491"/>
                  </a:ext>
                </a:extLst>
              </a:tr>
              <a:tr h="99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Social</a:t>
                      </a:r>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My program has a $10 limit on the amount users can spend. This addresses the social implications of gambling by making it difficult for users to spend an excessive amount of money.</a:t>
                      </a:r>
                    </a:p>
                  </a:txBody>
                  <a:tcPr/>
                </a:tc>
                <a:extLst>
                  <a:ext uri="{0D108BD9-81ED-4DB2-BD59-A6C34878D82A}">
                    <a16:rowId xmlns:a16="http://schemas.microsoft.com/office/drawing/2014/main" val="1038612699"/>
                  </a:ext>
                </a:extLst>
              </a:tr>
              <a:tr h="1222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Future proofing</a:t>
                      </a:r>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a:solidFill>
                            <a:schemeClr val="dk1"/>
                          </a:solidFill>
                          <a:effectLst/>
                          <a:latin typeface="+mn-lt"/>
                          <a:ea typeface="+mn-ea"/>
                          <a:cs typeface="+mn-cs"/>
                        </a:rPr>
                        <a:t>I avoided the use of literals and used functions to make my code flexible and easy to modify later if necessary. The code is well set out and commented so that another programmer can make changes easily at some future time.</a:t>
                      </a:r>
                      <a:endParaRPr lang="en-NZ" dirty="0"/>
                    </a:p>
                  </a:txBody>
                  <a:tcPr/>
                </a:tc>
                <a:extLst>
                  <a:ext uri="{0D108BD9-81ED-4DB2-BD59-A6C34878D82A}">
                    <a16:rowId xmlns:a16="http://schemas.microsoft.com/office/drawing/2014/main" val="2627715716"/>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Version Control Evidence:</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89172B1-B985-48A3-8018-FC6FF45BCE4F}"/>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i="1"/>
              <a:t>Your version control evidence should go here.  This could be in the form of screenshots (both of your GitHub repository as well as your local project folder) as evidence of your incremental development.</a:t>
            </a:r>
            <a:endParaRPr lang="en-US"/>
          </a:p>
        </p:txBody>
      </p:sp>
      <p:pic>
        <p:nvPicPr>
          <p:cNvPr id="5" name="Picture 4">
            <a:extLst>
              <a:ext uri="{FF2B5EF4-FFF2-40B4-BE49-F238E27FC236}">
                <a16:creationId xmlns:a16="http://schemas.microsoft.com/office/drawing/2014/main" id="{76DBB784-5A44-A4C7-4C5F-E175967539DE}"/>
              </a:ext>
            </a:extLst>
          </p:cNvPr>
          <p:cNvPicPr>
            <a:picLocks noChangeAspect="1"/>
          </p:cNvPicPr>
          <p:nvPr/>
        </p:nvPicPr>
        <p:blipFill>
          <a:blip r:embed="rId3"/>
          <a:stretch>
            <a:fillRect/>
          </a:stretch>
        </p:blipFill>
        <p:spPr>
          <a:xfrm>
            <a:off x="557783" y="3395583"/>
            <a:ext cx="5481509" cy="2151491"/>
          </a:xfrm>
          <a:prstGeom prst="rect">
            <a:avLst/>
          </a:prstGeom>
        </p:spPr>
      </p:pic>
      <p:pic>
        <p:nvPicPr>
          <p:cNvPr id="7" name="Picture 6">
            <a:extLst>
              <a:ext uri="{FF2B5EF4-FFF2-40B4-BE49-F238E27FC236}">
                <a16:creationId xmlns:a16="http://schemas.microsoft.com/office/drawing/2014/main" id="{54E69ECD-A564-AAE5-B4BD-29051B207492}"/>
              </a:ext>
            </a:extLst>
          </p:cNvPr>
          <p:cNvPicPr>
            <a:picLocks noChangeAspect="1"/>
          </p:cNvPicPr>
          <p:nvPr/>
        </p:nvPicPr>
        <p:blipFill>
          <a:blip r:embed="rId4"/>
          <a:stretch>
            <a:fillRect/>
          </a:stretch>
        </p:blipFill>
        <p:spPr>
          <a:xfrm>
            <a:off x="6198781" y="3518598"/>
            <a:ext cx="5523082" cy="190546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
        <p:nvSpPr>
          <p:cNvPr id="4" name="TextBox 3">
            <a:extLst>
              <a:ext uri="{FF2B5EF4-FFF2-40B4-BE49-F238E27FC236}">
                <a16:creationId xmlns:a16="http://schemas.microsoft.com/office/drawing/2014/main" id="{4D3B16CF-A74D-AC71-08F2-036C04CD19A7}"/>
              </a:ext>
            </a:extLst>
          </p:cNvPr>
          <p:cNvSpPr txBox="1"/>
          <p:nvPr/>
        </p:nvSpPr>
        <p:spPr>
          <a:xfrm>
            <a:off x="838200" y="4106333"/>
            <a:ext cx="10989733" cy="923330"/>
          </a:xfrm>
          <a:prstGeom prst="rect">
            <a:avLst/>
          </a:prstGeom>
          <a:noFill/>
        </p:spPr>
        <p:txBody>
          <a:bodyPr wrap="square" rtlCol="0">
            <a:spAutoFit/>
          </a:bodyPr>
          <a:lstStyle/>
          <a:p>
            <a:pPr marL="285750" indent="-285750">
              <a:buFont typeface="Arial" panose="020B0604020202020204" pitchFamily="34" charset="0"/>
              <a:buChar char="•"/>
            </a:pPr>
            <a:r>
              <a:rPr lang="en-NZ" dirty="0"/>
              <a:t>I tested my code using </a:t>
            </a:r>
            <a:r>
              <a:rPr lang="en-NZ" dirty="0">
                <a:hlinkClick r:id="rId3"/>
              </a:rPr>
              <a:t>https://www.pythonchecker.com/</a:t>
            </a:r>
            <a:r>
              <a:rPr lang="en-NZ" dirty="0"/>
              <a:t> to make sure that it met the conventions regarding spacing Layout (see the next slide)</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227615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20D1-D956-B53D-F08F-69E910D1B559}"/>
              </a:ext>
            </a:extLst>
          </p:cNvPr>
          <p:cNvSpPr>
            <a:spLocks noGrp="1"/>
          </p:cNvSpPr>
          <p:nvPr>
            <p:ph type="title"/>
          </p:nvPr>
        </p:nvSpPr>
        <p:spPr/>
        <p:txBody>
          <a:bodyPr/>
          <a:lstStyle/>
          <a:p>
            <a:r>
              <a:rPr lang="en-NZ" dirty="0"/>
              <a:t>Evidence of meeting pep8 requirement</a:t>
            </a:r>
          </a:p>
        </p:txBody>
      </p:sp>
      <p:pic>
        <p:nvPicPr>
          <p:cNvPr id="4" name="Picture 3">
            <a:extLst>
              <a:ext uri="{FF2B5EF4-FFF2-40B4-BE49-F238E27FC236}">
                <a16:creationId xmlns:a16="http://schemas.microsoft.com/office/drawing/2014/main" id="{AE2EE720-227A-206B-5005-4971CB54788F}"/>
              </a:ext>
            </a:extLst>
          </p:cNvPr>
          <p:cNvPicPr>
            <a:picLocks noChangeAspect="1"/>
          </p:cNvPicPr>
          <p:nvPr/>
        </p:nvPicPr>
        <p:blipFill>
          <a:blip r:embed="rId2"/>
          <a:stretch>
            <a:fillRect/>
          </a:stretch>
        </p:blipFill>
        <p:spPr>
          <a:xfrm>
            <a:off x="4089400" y="1690688"/>
            <a:ext cx="4140645" cy="4931475"/>
          </a:xfrm>
          <a:prstGeom prst="rect">
            <a:avLst/>
          </a:prstGeom>
        </p:spPr>
      </p:pic>
    </p:spTree>
    <p:extLst>
      <p:ext uri="{BB962C8B-B14F-4D97-AF65-F5344CB8AC3E}">
        <p14:creationId xmlns:p14="http://schemas.microsoft.com/office/powerpoint/2010/main" val="150389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Māori numbers 1-10</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587903"/>
            <a:ext cx="8520600" cy="23309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https://github.com/mgsthomasxu/Maori_numbers_1-10</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https://trello.com/b/tm4PdfmB/maorinumbers1-10</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007731878"/>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3" name="Picture 2">
            <a:extLst>
              <a:ext uri="{FF2B5EF4-FFF2-40B4-BE49-F238E27FC236}">
                <a16:creationId xmlns:a16="http://schemas.microsoft.com/office/drawing/2014/main" id="{A99E80D3-25B3-ABE8-7641-CBEDF2D96359}"/>
              </a:ext>
            </a:extLst>
          </p:cNvPr>
          <p:cNvPicPr>
            <a:picLocks noChangeAspect="1"/>
          </p:cNvPicPr>
          <p:nvPr/>
        </p:nvPicPr>
        <p:blipFill>
          <a:blip r:embed="rId3"/>
          <a:stretch>
            <a:fillRect/>
          </a:stretch>
        </p:blipFill>
        <p:spPr>
          <a:xfrm>
            <a:off x="720400" y="1900857"/>
            <a:ext cx="6185814" cy="3549479"/>
          </a:xfrm>
          <a:prstGeom prst="rect">
            <a:avLst/>
          </a:prstGeom>
        </p:spPr>
      </p:pic>
      <p:pic>
        <p:nvPicPr>
          <p:cNvPr id="5" name="Picture 4">
            <a:extLst>
              <a:ext uri="{FF2B5EF4-FFF2-40B4-BE49-F238E27FC236}">
                <a16:creationId xmlns:a16="http://schemas.microsoft.com/office/drawing/2014/main" id="{A1FD309D-2F27-DA94-1919-46610ECD29EC}"/>
              </a:ext>
            </a:extLst>
          </p:cNvPr>
          <p:cNvPicPr>
            <a:picLocks noChangeAspect="1"/>
          </p:cNvPicPr>
          <p:nvPr/>
        </p:nvPicPr>
        <p:blipFill>
          <a:blip r:embed="rId4"/>
          <a:stretch>
            <a:fillRect/>
          </a:stretch>
        </p:blipFill>
        <p:spPr>
          <a:xfrm>
            <a:off x="7253943" y="1530237"/>
            <a:ext cx="2616334" cy="440712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05984"/>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(Instruction&amp;yes/no checker)</a:t>
            </a:r>
            <a:endParaRPr sz="4000" dirty="0"/>
          </a:p>
        </p:txBody>
      </p:sp>
      <p:pic>
        <p:nvPicPr>
          <p:cNvPr id="7" name="Picture 6">
            <a:extLst>
              <a:ext uri="{FF2B5EF4-FFF2-40B4-BE49-F238E27FC236}">
                <a16:creationId xmlns:a16="http://schemas.microsoft.com/office/drawing/2014/main" id="{EEB66A6E-219E-8AB7-6415-E20C54928558}"/>
              </a:ext>
            </a:extLst>
          </p:cNvPr>
          <p:cNvPicPr>
            <a:picLocks noChangeAspect="1"/>
          </p:cNvPicPr>
          <p:nvPr/>
        </p:nvPicPr>
        <p:blipFill>
          <a:blip r:embed="rId3"/>
          <a:stretch>
            <a:fillRect/>
          </a:stretch>
        </p:blipFill>
        <p:spPr>
          <a:xfrm>
            <a:off x="3069220" y="1265836"/>
            <a:ext cx="5397777" cy="47881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103750574"/>
              </p:ext>
            </p:extLst>
          </p:nvPr>
        </p:nvGraphicFramePr>
        <p:xfrm>
          <a:off x="509967" y="1690300"/>
          <a:ext cx="11360800" cy="39012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Have you played this game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Yes/No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2400" dirty="0"/>
                        <a:t>Have you played this game before?</a:t>
                      </a:r>
                    </a:p>
                    <a:p>
                      <a:pPr marL="0" lvl="0" indent="0" algn="l" rtl="0">
                        <a:spcBef>
                          <a:spcPts val="0"/>
                        </a:spcBef>
                        <a:spcAft>
                          <a:spcPts val="0"/>
                        </a:spcAft>
                        <a:buNone/>
                      </a:pPr>
                      <a:r>
                        <a:rPr lang="en-GB" sz="2400" dirty="0"/>
                        <a:t>Maybe</a:t>
                      </a:r>
                    </a:p>
                    <a:p>
                      <a:pPr marL="0" lvl="0" indent="0" algn="l" rtl="0">
                        <a:spcBef>
                          <a:spcPts val="0"/>
                        </a:spcBef>
                        <a:spcAft>
                          <a:spcPts val="0"/>
                        </a:spcAft>
                        <a:buNone/>
                      </a:pP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Game Starts</a:t>
                      </a:r>
                    </a:p>
                  </a:txBody>
                  <a:tcPr marL="121900" marR="121900" marT="121900" marB="121900"/>
                </a:tc>
                <a:extLst>
                  <a:ext uri="{0D108BD9-81ED-4DB2-BD59-A6C34878D82A}">
                    <a16:rowId xmlns:a16="http://schemas.microsoft.com/office/drawing/2014/main" val="3597007234"/>
                  </a:ext>
                </a:extLst>
              </a:tr>
              <a:tr h="609560">
                <a:tc>
                  <a:txBody>
                    <a:bodyPr/>
                    <a:lstStyle/>
                    <a:p>
                      <a:pPr marL="0" lvl="0" indent="0" algn="l" rtl="0">
                        <a:spcBef>
                          <a:spcPts val="0"/>
                        </a:spcBef>
                        <a:spcAft>
                          <a:spcPts val="0"/>
                        </a:spcAft>
                        <a:buNone/>
                      </a:pPr>
                      <a:r>
                        <a:rPr lang="en-GB" sz="2400" dirty="0"/>
                        <a:t>Have you played this game before?</a:t>
                      </a:r>
                    </a:p>
                    <a:p>
                      <a:pPr marL="0" lvl="0" indent="0" algn="l" rtl="0">
                        <a:spcBef>
                          <a:spcPts val="0"/>
                        </a:spcBef>
                        <a:spcAft>
                          <a:spcPts val="0"/>
                        </a:spcAft>
                        <a:buNone/>
                      </a:pPr>
                      <a:r>
                        <a:rPr lang="en-GB" sz="2400" dirty="0"/>
                        <a:t>Maybe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then start the game</a:t>
                      </a:r>
                    </a:p>
                  </a:txBody>
                  <a:tcPr marL="121900" marR="121900" marT="121900" marB="121900"/>
                </a:tc>
                <a:extLst>
                  <a:ext uri="{0D108BD9-81ED-4DB2-BD59-A6C34878D82A}">
                    <a16:rowId xmlns:a16="http://schemas.microsoft.com/office/drawing/2014/main" val="404156438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0961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98846753"/>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3597007234"/>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4041564387"/>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1890024999"/>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endParaRPr sz="2400" dirty="0"/>
                    </a:p>
                  </a:txBody>
                  <a:tcPr marL="121900" marR="121900" marT="121900" marB="121900"/>
                </a:tc>
                <a:extLst>
                  <a:ext uri="{0D108BD9-81ED-4DB2-BD59-A6C34878D82A}">
                    <a16:rowId xmlns:a16="http://schemas.microsoft.com/office/drawing/2014/main" val="303634263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51164"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[Yes/No checker]: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9" name="Picture 8">
            <a:extLst>
              <a:ext uri="{FF2B5EF4-FFF2-40B4-BE49-F238E27FC236}">
                <a16:creationId xmlns:a16="http://schemas.microsoft.com/office/drawing/2014/main" id="{CAD90F26-9212-3FE1-FE04-E8ECCB58B5C8}"/>
              </a:ext>
            </a:extLst>
          </p:cNvPr>
          <p:cNvPicPr>
            <a:picLocks noChangeAspect="1"/>
          </p:cNvPicPr>
          <p:nvPr/>
        </p:nvPicPr>
        <p:blipFill>
          <a:blip r:embed="rId3"/>
          <a:stretch>
            <a:fillRect/>
          </a:stretch>
        </p:blipFill>
        <p:spPr>
          <a:xfrm>
            <a:off x="137227" y="2216728"/>
            <a:ext cx="11773064" cy="2820472"/>
          </a:xfrm>
          <a:prstGeom prst="rect">
            <a:avLst/>
          </a:prstGeom>
        </p:spPr>
      </p:pic>
      <p:sp>
        <p:nvSpPr>
          <p:cNvPr id="10" name="TextBox 9">
            <a:extLst>
              <a:ext uri="{FF2B5EF4-FFF2-40B4-BE49-F238E27FC236}">
                <a16:creationId xmlns:a16="http://schemas.microsoft.com/office/drawing/2014/main" id="{10D0CCDE-49BF-44C6-92AB-7181C4CBB490}"/>
              </a:ext>
            </a:extLst>
          </p:cNvPr>
          <p:cNvSpPr txBox="1"/>
          <p:nvPr/>
        </p:nvSpPr>
        <p:spPr>
          <a:xfrm>
            <a:off x="4179455" y="5398655"/>
            <a:ext cx="3300840" cy="369332"/>
          </a:xfrm>
          <a:prstGeom prst="rect">
            <a:avLst/>
          </a:prstGeom>
          <a:noFill/>
        </p:spPr>
        <p:txBody>
          <a:bodyPr wrap="none" rtlCol="0">
            <a:spAutoFit/>
          </a:bodyPr>
          <a:lstStyle/>
          <a:p>
            <a:r>
              <a:rPr lang="en-NZ" dirty="0"/>
              <a:t>All test cases worked as expected</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B64C45CC511843BA290D1105DA1048" ma:contentTypeVersion="13" ma:contentTypeDescription="Create a new document." ma:contentTypeScope="" ma:versionID="94356549886d05aba6b5582d59889359">
  <xsd:schema xmlns:xsd="http://www.w3.org/2001/XMLSchema" xmlns:xs="http://www.w3.org/2001/XMLSchema" xmlns:p="http://schemas.microsoft.com/office/2006/metadata/properties" xmlns:ns3="e64b035b-d3bf-4281-aae9-e2992bd2c409" xmlns:ns4="75476efe-b182-409f-8231-697212f82d64" targetNamespace="http://schemas.microsoft.com/office/2006/metadata/properties" ma:root="true" ma:fieldsID="b0fc522385d39682ce632b609b0470a5" ns3:_="" ns4:_="">
    <xsd:import namespace="e64b035b-d3bf-4281-aae9-e2992bd2c409"/>
    <xsd:import namespace="75476efe-b182-409f-8231-697212f82d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b035b-d3bf-4281-aae9-e2992bd2c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476efe-b182-409f-8231-697212f82d6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2.xml><?xml version="1.0" encoding="utf-8"?>
<ds:datastoreItem xmlns:ds="http://schemas.openxmlformats.org/officeDocument/2006/customXml" ds:itemID="{D3E43842-9024-4A34-8C28-3EA5A3BEB66C}">
  <ds:schemaRefs>
    <ds:schemaRef ds:uri="http://schemas.microsoft.com/office/2006/documentManagement/types"/>
    <ds:schemaRef ds:uri="http://schemas.openxmlformats.org/package/2006/metadata/core-properties"/>
    <ds:schemaRef ds:uri="75476efe-b182-409f-8231-697212f82d64"/>
    <ds:schemaRef ds:uri="http://schemas.microsoft.com/office/2006/metadata/properties"/>
    <ds:schemaRef ds:uri="http://schemas.microsoft.com/office/infopath/2007/PartnerControls"/>
    <ds:schemaRef ds:uri="http://purl.org/dc/terms/"/>
    <ds:schemaRef ds:uri="http://purl.org/dc/dcmitype/"/>
    <ds:schemaRef ds:uri="http://www.w3.org/XML/1998/namespace"/>
    <ds:schemaRef ds:uri="http://purl.org/dc/elements/1.1/"/>
    <ds:schemaRef ds:uri="e64b035b-d3bf-4281-aae9-e2992bd2c409"/>
  </ds:schemaRefs>
</ds:datastoreItem>
</file>

<file path=customXml/itemProps3.xml><?xml version="1.0" encoding="utf-8"?>
<ds:datastoreItem xmlns:ds="http://schemas.openxmlformats.org/officeDocument/2006/customXml" ds:itemID="{3B20B1D1-E4B2-4D2A-AA5B-D44D34A530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4b035b-d3bf-4281-aae9-e2992bd2c409"/>
    <ds:schemaRef ds:uri="75476efe-b182-409f-8231-697212f82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814</TotalTime>
  <Words>1155</Words>
  <Application>Microsoft Office PowerPoint</Application>
  <PresentationFormat>Widescreen</PresentationFormat>
  <Paragraphs>97</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AS91883(1.7) &amp; AS91884(1.8) Documentation</vt:lpstr>
      <vt:lpstr>Māori numbers 1-10</vt:lpstr>
      <vt:lpstr>Describe relevant Implications:</vt:lpstr>
      <vt:lpstr>Decomposition:</vt:lpstr>
      <vt:lpstr>[Component 1] (Instruction&amp;yes/no checker)</vt:lpstr>
      <vt:lpstr>[Instructions] - Test Plan</vt:lpstr>
      <vt:lpstr>[Yes/No  checker] - Test Plan</vt:lpstr>
      <vt:lpstr>[Component name]: Trialling </vt:lpstr>
      <vt:lpstr>[Yes/No checker]: Testing </vt:lpstr>
      <vt:lpstr>Assembled Outcome Testing:</vt:lpstr>
      <vt:lpstr>Address relevant Implications:</vt:lpstr>
      <vt:lpstr>Version Control Evidence:</vt:lpstr>
      <vt:lpstr>Final Discussion:</vt:lpstr>
      <vt:lpstr>Evidence of meeting pep8 requirement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12</cp:revision>
  <dcterms:created xsi:type="dcterms:W3CDTF">2020-03-13T23:52:53Z</dcterms:created>
  <dcterms:modified xsi:type="dcterms:W3CDTF">2023-05-21T10:54:33Z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0x010100AFB64C45CC511843BA290D1105DA1048</vt:lpwstr>
  </property>
</Properties>
</file>