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AD167-03BD-4192-8625-971A44F5C939}" v="7" dt="2024-03-27T01:24:27.3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70" d="100"/>
          <a:sy n="70" d="100"/>
        </p:scale>
        <p:origin x="112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Xu" userId="72a40c57-58f8-4deb-8f71-c52d4941dc1d" providerId="ADAL" clId="{1A2AD167-03BD-4192-8625-971A44F5C939}"/>
    <pc:docChg chg="undo custSel modSld">
      <pc:chgData name="Thomas Xu" userId="72a40c57-58f8-4deb-8f71-c52d4941dc1d" providerId="ADAL" clId="{1A2AD167-03BD-4192-8625-971A44F5C939}" dt="2024-03-27T01:25:11.070" v="163" actId="113"/>
      <pc:docMkLst>
        <pc:docMk/>
      </pc:docMkLst>
      <pc:sldChg chg="modSp mod">
        <pc:chgData name="Thomas Xu" userId="72a40c57-58f8-4deb-8f71-c52d4941dc1d" providerId="ADAL" clId="{1A2AD167-03BD-4192-8625-971A44F5C939}" dt="2024-03-27T01:25:11.070" v="163" actId="113"/>
        <pc:sldMkLst>
          <pc:docMk/>
          <pc:sldMk cId="1362934084" sldId="256"/>
        </pc:sldMkLst>
        <pc:spChg chg="mod">
          <ac:chgData name="Thomas Xu" userId="72a40c57-58f8-4deb-8f71-c52d4941dc1d" providerId="ADAL" clId="{1A2AD167-03BD-4192-8625-971A44F5C939}" dt="2024-03-27T01:25:11.070" v="163" actId="113"/>
          <ac:spMkLst>
            <pc:docMk/>
            <pc:sldMk cId="1362934084" sldId="256"/>
            <ac:spMk id="2" creationId="{A96C2811-5704-42C1-869B-16E29CB6572E}"/>
          </ac:spMkLst>
        </pc:spChg>
        <pc:spChg chg="mod">
          <ac:chgData name="Thomas Xu" userId="72a40c57-58f8-4deb-8f71-c52d4941dc1d" providerId="ADAL" clId="{1A2AD167-03BD-4192-8625-971A44F5C939}" dt="2024-03-27T01:05:19.332" v="50" actId="20577"/>
          <ac:spMkLst>
            <pc:docMk/>
            <pc:sldMk cId="1362934084" sldId="256"/>
            <ac:spMk id="3" creationId="{930E6464-DA98-43C8-B6C9-594748754628}"/>
          </ac:spMkLst>
        </pc:spChg>
      </pc:sldChg>
      <pc:sldChg chg="addSp delSp modSp mod">
        <pc:chgData name="Thomas Xu" userId="72a40c57-58f8-4deb-8f71-c52d4941dc1d" providerId="ADAL" clId="{1A2AD167-03BD-4192-8625-971A44F5C939}" dt="2024-03-27T01:24:26.367" v="127"/>
        <pc:sldMkLst>
          <pc:docMk/>
          <pc:sldMk cId="3838895173" sldId="258"/>
        </pc:sldMkLst>
        <pc:spChg chg="mod">
          <ac:chgData name="Thomas Xu" userId="72a40c57-58f8-4deb-8f71-c52d4941dc1d" providerId="ADAL" clId="{1A2AD167-03BD-4192-8625-971A44F5C939}" dt="2024-03-27T01:24:08.117" v="120" actId="20577"/>
          <ac:spMkLst>
            <pc:docMk/>
            <pc:sldMk cId="3838895173" sldId="258"/>
            <ac:spMk id="2" creationId="{0D168B5A-EFF4-4803-8DA6-5994B306EBAF}"/>
          </ac:spMkLst>
        </pc:spChg>
        <pc:spChg chg="add">
          <ac:chgData name="Thomas Xu" userId="72a40c57-58f8-4deb-8f71-c52d4941dc1d" providerId="ADAL" clId="{1A2AD167-03BD-4192-8625-971A44F5C939}" dt="2024-03-27T01:22:25.647" v="56"/>
          <ac:spMkLst>
            <pc:docMk/>
            <pc:sldMk cId="3838895173" sldId="258"/>
            <ac:spMk id="3" creationId="{BC6A9B76-C1BC-D614-7E98-20F8F85C96F3}"/>
          </ac:spMkLst>
        </pc:spChg>
        <pc:spChg chg="mod">
          <ac:chgData name="Thomas Xu" userId="72a40c57-58f8-4deb-8f71-c52d4941dc1d" providerId="ADAL" clId="{1A2AD167-03BD-4192-8625-971A44F5C939}" dt="2024-03-27T01:24:21.263" v="126" actId="20577"/>
          <ac:spMkLst>
            <pc:docMk/>
            <pc:sldMk cId="3838895173" sldId="258"/>
            <ac:spMk id="4" creationId="{F7FB308A-232B-4B31-A59D-BD561ECFBE8B}"/>
          </ac:spMkLst>
        </pc:spChg>
        <pc:spChg chg="add">
          <ac:chgData name="Thomas Xu" userId="72a40c57-58f8-4deb-8f71-c52d4941dc1d" providerId="ADAL" clId="{1A2AD167-03BD-4192-8625-971A44F5C939}" dt="2024-03-27T01:22:30.877" v="57"/>
          <ac:spMkLst>
            <pc:docMk/>
            <pc:sldMk cId="3838895173" sldId="258"/>
            <ac:spMk id="5" creationId="{48ECD46F-EF38-2B8D-D2B0-276D25D3CD32}"/>
          </ac:spMkLst>
        </pc:spChg>
        <pc:spChg chg="add del mod">
          <ac:chgData name="Thomas Xu" userId="72a40c57-58f8-4deb-8f71-c52d4941dc1d" providerId="ADAL" clId="{1A2AD167-03BD-4192-8625-971A44F5C939}" dt="2024-03-27T01:23:05.979" v="84"/>
          <ac:spMkLst>
            <pc:docMk/>
            <pc:sldMk cId="3838895173" sldId="258"/>
            <ac:spMk id="7" creationId="{A413E80E-C3B4-AA3B-4F91-18FAF6DC7DB8}"/>
          </ac:spMkLst>
        </pc:spChg>
        <pc:graphicFrameChg chg="del mod modGraphic">
          <ac:chgData name="Thomas Xu" userId="72a40c57-58f8-4deb-8f71-c52d4941dc1d" providerId="ADAL" clId="{1A2AD167-03BD-4192-8625-971A44F5C939}" dt="2024-03-27T01:23:33.717" v="87" actId="21"/>
          <ac:graphicFrameMkLst>
            <pc:docMk/>
            <pc:sldMk cId="3838895173" sldId="258"/>
            <ac:graphicFrameMk id="6" creationId="{A0658CEC-C8BE-4EBE-8618-7B97BA7329B8}"/>
          </ac:graphicFrameMkLst>
        </pc:graphicFrameChg>
        <pc:graphicFrameChg chg="add mod">
          <ac:chgData name="Thomas Xu" userId="72a40c57-58f8-4deb-8f71-c52d4941dc1d" providerId="ADAL" clId="{1A2AD167-03BD-4192-8625-971A44F5C939}" dt="2024-03-27T01:24:26.367" v="127"/>
          <ac:graphicFrameMkLst>
            <pc:docMk/>
            <pc:sldMk cId="3838895173" sldId="258"/>
            <ac:graphicFrameMk id="8" creationId="{A0658CEC-C8BE-4EBE-8618-7B97BA7329B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27/03/2024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27/03/2024</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AS91896(2.7) &amp; AS91887(2.8)</a:t>
            </a:r>
            <a:br>
              <a:rPr lang="en-NZ" dirty="0"/>
            </a:br>
            <a:r>
              <a:rPr lang="en-NZ" b="1" dirty="0"/>
              <a:t>Burger Menu Combos</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Xu</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Burger Menu Combos</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690688"/>
            <a:ext cx="8520600" cy="4474029"/>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your main (OneDrive) project folder: </a:t>
            </a:r>
          </a:p>
          <a:p>
            <a:pPr marL="0" indent="0">
              <a:lnSpc>
                <a:spcPct val="100000"/>
              </a:lnSpc>
              <a:spcBef>
                <a:spcPts val="0"/>
              </a:spcBef>
              <a:buClr>
                <a:schemeClr val="dk1"/>
              </a:buClr>
              <a:buSzPts val="1100"/>
              <a:buFont typeface="Arial"/>
              <a:buNone/>
            </a:pPr>
            <a:r>
              <a:rPr lang="en-NZ" sz="2000" b="1" dirty="0">
                <a:solidFill>
                  <a:srgbClr val="274E13"/>
                </a:solidFill>
              </a:rPr>
              <a:t>[https://middletonschoolnzmy.sharepoint.com/:f:/g/personal/xut2_middleton_school_nz/Enii4MCCLIlDkVrJsVz0hRAB6lpRNIjeu53b8AvbJYsupA?email=P.Baker%40middleton.school.nz&amp;e=dIz73Y]</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[https://trello.com/invite/b/FhtI14HZ/ATTIb9b8e9e667a0a7e4b64882e5e66f98628483FCFD/burger-menu-combos]</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310723820"/>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e38b8155-5114-47b0-a9fa-eb229fbfe01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1FA5F42E32064EBC712696EE2EC419" ma:contentTypeVersion="1" ma:contentTypeDescription="Create a new document." ma:contentTypeScope="" ma:versionID="8da24ec2fec523de482f60ce898ffe29">
  <xsd:schema xmlns:xsd="http://www.w3.org/2001/XMLSchema" xmlns:xs="http://www.w3.org/2001/XMLSchema" xmlns:p="http://schemas.microsoft.com/office/2006/metadata/properties" xmlns:ns2="e38b8155-5114-47b0-a9fa-eb229fbfe015" targetNamespace="http://schemas.microsoft.com/office/2006/metadata/properties" ma:root="true" ma:fieldsID="1e3f358edf1a5d679493ec63a22a5273" ns2:_="">
    <xsd:import namespace="e38b8155-5114-47b0-a9fa-eb229fbfe015"/>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b8155-5114-47b0-a9fa-eb229fbfe01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0509B3-B737-4CBB-82EF-E3EDD3E90B92}">
  <ds:schemaRefs>
    <ds:schemaRef ds:uri="http://schemas.microsoft.com/sharepoint/v3/contenttype/forms"/>
  </ds:schemaRefs>
</ds:datastoreItem>
</file>

<file path=customXml/itemProps2.xml><?xml version="1.0" encoding="utf-8"?>
<ds:datastoreItem xmlns:ds="http://schemas.openxmlformats.org/officeDocument/2006/customXml" ds:itemID="{DA46E379-F785-4EC3-9D7D-4625EC2D6FE4}">
  <ds:schemaRefs>
    <ds:schemaRef ds:uri="http://schemas.microsoft.com/office/2006/metadata/properties"/>
    <ds:schemaRef ds:uri="http://schemas.microsoft.com/office/infopath/2007/PartnerControls"/>
    <ds:schemaRef ds:uri="e38b8155-5114-47b0-a9fa-eb229fbfe015"/>
  </ds:schemaRefs>
</ds:datastoreItem>
</file>

<file path=customXml/itemProps3.xml><?xml version="1.0" encoding="utf-8"?>
<ds:datastoreItem xmlns:ds="http://schemas.openxmlformats.org/officeDocument/2006/customXml" ds:itemID="{46D95F95-BD04-4506-AA32-6C1F5D8BD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b8155-5114-47b0-a9fa-eb229fbfe0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618</TotalTime>
  <Words>654</Words>
  <Application>Microsoft Office PowerPoint</Application>
  <PresentationFormat>Widescreen</PresentationFormat>
  <Paragraphs>53</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AS91896(2.7) &amp; AS91887(2.8) Burger Menu Combos</vt:lpstr>
      <vt:lpstr>Burger Menu Combos</vt:lpstr>
      <vt:lpstr>Explain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Xu</cp:lastModifiedBy>
  <cp:revision>11</cp:revision>
  <dcterms:created xsi:type="dcterms:W3CDTF">2020-03-13T23:52:53Z</dcterms:created>
  <dcterms:modified xsi:type="dcterms:W3CDTF">2024-03-27T01:25:11Z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0x010100CF1FA5F42E32064EBC712696EE2EC419</vt:lpwstr>
  </property>
</Properties>
</file>