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8" r:id="rId6"/>
    <p:sldId id="272" r:id="rId7"/>
    <p:sldId id="260" r:id="rId8"/>
    <p:sldId id="268" r:id="rId9"/>
    <p:sldId id="269" r:id="rId10"/>
    <p:sldId id="273" r:id="rId11"/>
    <p:sldId id="274" r:id="rId12"/>
    <p:sldId id="263" r:id="rId13"/>
    <p:sldId id="270"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2AD167-03BD-4192-8625-971A44F5C939}" v="19" dt="2024-04-07T23:06:11.5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546" autoAdjust="0"/>
  </p:normalViewPr>
  <p:slideViewPr>
    <p:cSldViewPr snapToGrid="0">
      <p:cViewPr varScale="1">
        <p:scale>
          <a:sx n="70" d="100"/>
          <a:sy n="70" d="100"/>
        </p:scale>
        <p:origin x="112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Xu" userId="72a40c57-58f8-4deb-8f71-c52d4941dc1d" providerId="ADAL" clId="{1A2AD167-03BD-4192-8625-971A44F5C939}"/>
    <pc:docChg chg="undo custSel modSld">
      <pc:chgData name="Thomas Xu" userId="72a40c57-58f8-4deb-8f71-c52d4941dc1d" providerId="ADAL" clId="{1A2AD167-03BD-4192-8625-971A44F5C939}" dt="2024-04-09T02:36:52.083" v="496" actId="20577"/>
      <pc:docMkLst>
        <pc:docMk/>
      </pc:docMkLst>
      <pc:sldChg chg="modSp mod">
        <pc:chgData name="Thomas Xu" userId="72a40c57-58f8-4deb-8f71-c52d4941dc1d" providerId="ADAL" clId="{1A2AD167-03BD-4192-8625-971A44F5C939}" dt="2024-03-27T01:25:11.070" v="163" actId="113"/>
        <pc:sldMkLst>
          <pc:docMk/>
          <pc:sldMk cId="1362934084" sldId="256"/>
        </pc:sldMkLst>
        <pc:spChg chg="mod">
          <ac:chgData name="Thomas Xu" userId="72a40c57-58f8-4deb-8f71-c52d4941dc1d" providerId="ADAL" clId="{1A2AD167-03BD-4192-8625-971A44F5C939}" dt="2024-03-27T01:25:11.070" v="163" actId="113"/>
          <ac:spMkLst>
            <pc:docMk/>
            <pc:sldMk cId="1362934084" sldId="256"/>
            <ac:spMk id="2" creationId="{A96C2811-5704-42C1-869B-16E29CB6572E}"/>
          </ac:spMkLst>
        </pc:spChg>
        <pc:spChg chg="mod">
          <ac:chgData name="Thomas Xu" userId="72a40c57-58f8-4deb-8f71-c52d4941dc1d" providerId="ADAL" clId="{1A2AD167-03BD-4192-8625-971A44F5C939}" dt="2024-03-27T01:05:19.332" v="50" actId="20577"/>
          <ac:spMkLst>
            <pc:docMk/>
            <pc:sldMk cId="1362934084" sldId="256"/>
            <ac:spMk id="3" creationId="{930E6464-DA98-43C8-B6C9-594748754628}"/>
          </ac:spMkLst>
        </pc:spChg>
      </pc:sldChg>
      <pc:sldChg chg="addSp delSp modSp mod">
        <pc:chgData name="Thomas Xu" userId="72a40c57-58f8-4deb-8f71-c52d4941dc1d" providerId="ADAL" clId="{1A2AD167-03BD-4192-8625-971A44F5C939}" dt="2024-04-08T22:29:24.706" v="233"/>
        <pc:sldMkLst>
          <pc:docMk/>
          <pc:sldMk cId="3838895173" sldId="258"/>
        </pc:sldMkLst>
        <pc:spChg chg="mod">
          <ac:chgData name="Thomas Xu" userId="72a40c57-58f8-4deb-8f71-c52d4941dc1d" providerId="ADAL" clId="{1A2AD167-03BD-4192-8625-971A44F5C939}" dt="2024-03-27T01:24:08.117" v="120" actId="20577"/>
          <ac:spMkLst>
            <pc:docMk/>
            <pc:sldMk cId="3838895173" sldId="258"/>
            <ac:spMk id="2" creationId="{0D168B5A-EFF4-4803-8DA6-5994B306EBAF}"/>
          </ac:spMkLst>
        </pc:spChg>
        <pc:spChg chg="add del">
          <ac:chgData name="Thomas Xu" userId="72a40c57-58f8-4deb-8f71-c52d4941dc1d" providerId="ADAL" clId="{1A2AD167-03BD-4192-8625-971A44F5C939}" dt="2024-04-03T01:05:53.411" v="226" actId="21"/>
          <ac:spMkLst>
            <pc:docMk/>
            <pc:sldMk cId="3838895173" sldId="258"/>
            <ac:spMk id="3" creationId="{93179894-A298-49A1-48D9-9B9573FEE77C}"/>
          </ac:spMkLst>
        </pc:spChg>
        <pc:spChg chg="add">
          <ac:chgData name="Thomas Xu" userId="72a40c57-58f8-4deb-8f71-c52d4941dc1d" providerId="ADAL" clId="{1A2AD167-03BD-4192-8625-971A44F5C939}" dt="2024-03-27T01:22:25.647" v="56"/>
          <ac:spMkLst>
            <pc:docMk/>
            <pc:sldMk cId="3838895173" sldId="258"/>
            <ac:spMk id="3" creationId="{BC6A9B76-C1BC-D614-7E98-20F8F85C96F3}"/>
          </ac:spMkLst>
        </pc:spChg>
        <pc:spChg chg="mod">
          <ac:chgData name="Thomas Xu" userId="72a40c57-58f8-4deb-8f71-c52d4941dc1d" providerId="ADAL" clId="{1A2AD167-03BD-4192-8625-971A44F5C939}" dt="2024-04-08T22:29:24.706" v="233"/>
          <ac:spMkLst>
            <pc:docMk/>
            <pc:sldMk cId="3838895173" sldId="258"/>
            <ac:spMk id="4" creationId="{F7FB308A-232B-4B31-A59D-BD561ECFBE8B}"/>
          </ac:spMkLst>
        </pc:spChg>
        <pc:spChg chg="add">
          <ac:chgData name="Thomas Xu" userId="72a40c57-58f8-4deb-8f71-c52d4941dc1d" providerId="ADAL" clId="{1A2AD167-03BD-4192-8625-971A44F5C939}" dt="2024-03-27T01:22:30.877" v="57"/>
          <ac:spMkLst>
            <pc:docMk/>
            <pc:sldMk cId="3838895173" sldId="258"/>
            <ac:spMk id="5" creationId="{48ECD46F-EF38-2B8D-D2B0-276D25D3CD32}"/>
          </ac:spMkLst>
        </pc:spChg>
        <pc:spChg chg="add del mod">
          <ac:chgData name="Thomas Xu" userId="72a40c57-58f8-4deb-8f71-c52d4941dc1d" providerId="ADAL" clId="{1A2AD167-03BD-4192-8625-971A44F5C939}" dt="2024-03-27T01:23:05.979" v="84"/>
          <ac:spMkLst>
            <pc:docMk/>
            <pc:sldMk cId="3838895173" sldId="258"/>
            <ac:spMk id="7" creationId="{A413E80E-C3B4-AA3B-4F91-18FAF6DC7DB8}"/>
          </ac:spMkLst>
        </pc:spChg>
        <pc:graphicFrameChg chg="del mod modGraphic">
          <ac:chgData name="Thomas Xu" userId="72a40c57-58f8-4deb-8f71-c52d4941dc1d" providerId="ADAL" clId="{1A2AD167-03BD-4192-8625-971A44F5C939}" dt="2024-03-27T01:23:33.717" v="87" actId="21"/>
          <ac:graphicFrameMkLst>
            <pc:docMk/>
            <pc:sldMk cId="3838895173" sldId="258"/>
            <ac:graphicFrameMk id="6" creationId="{A0658CEC-C8BE-4EBE-8618-7B97BA7329B8}"/>
          </ac:graphicFrameMkLst>
        </pc:graphicFrameChg>
        <pc:graphicFrameChg chg="add mod">
          <ac:chgData name="Thomas Xu" userId="72a40c57-58f8-4deb-8f71-c52d4941dc1d" providerId="ADAL" clId="{1A2AD167-03BD-4192-8625-971A44F5C939}" dt="2024-03-27T01:24:26.367" v="127"/>
          <ac:graphicFrameMkLst>
            <pc:docMk/>
            <pc:sldMk cId="3838895173" sldId="258"/>
            <ac:graphicFrameMk id="8" creationId="{A0658CEC-C8BE-4EBE-8618-7B97BA7329B8}"/>
          </ac:graphicFrameMkLst>
        </pc:graphicFrameChg>
      </pc:sldChg>
      <pc:sldChg chg="addSp delSp modSp mod setBg">
        <pc:chgData name="Thomas Xu" userId="72a40c57-58f8-4deb-8f71-c52d4941dc1d" providerId="ADAL" clId="{1A2AD167-03BD-4192-8625-971A44F5C939}" dt="2024-04-09T02:31:43.047" v="294" actId="22"/>
        <pc:sldMkLst>
          <pc:docMk/>
          <pc:sldMk cId="3760331451" sldId="260"/>
        </pc:sldMkLst>
        <pc:spChg chg="mod">
          <ac:chgData name="Thomas Xu" userId="72a40c57-58f8-4deb-8f71-c52d4941dc1d" providerId="ADAL" clId="{1A2AD167-03BD-4192-8625-971A44F5C939}" dt="2024-04-09T02:29:04.276" v="269" actId="20577"/>
          <ac:spMkLst>
            <pc:docMk/>
            <pc:sldMk cId="3760331451" sldId="260"/>
            <ac:spMk id="2" creationId="{321F8E66-F9B8-4062-8E8D-D5ADB11625DA}"/>
          </ac:spMkLst>
        </pc:spChg>
        <pc:spChg chg="mod ord">
          <ac:chgData name="Thomas Xu" userId="72a40c57-58f8-4deb-8f71-c52d4941dc1d" providerId="ADAL" clId="{1A2AD167-03BD-4192-8625-971A44F5C939}" dt="2024-04-08T23:19:17.557" v="255" actId="26606"/>
          <ac:spMkLst>
            <pc:docMk/>
            <pc:sldMk cId="3760331451" sldId="260"/>
            <ac:spMk id="4" creationId="{937BF58F-E358-4625-919F-7C3D6EEBA8FB}"/>
          </ac:spMkLst>
        </pc:spChg>
        <pc:spChg chg="add mod">
          <ac:chgData name="Thomas Xu" userId="72a40c57-58f8-4deb-8f71-c52d4941dc1d" providerId="ADAL" clId="{1A2AD167-03BD-4192-8625-971A44F5C939}" dt="2024-04-09T02:29:11.903" v="272" actId="14100"/>
          <ac:spMkLst>
            <pc:docMk/>
            <pc:sldMk cId="3760331451" sldId="260"/>
            <ac:spMk id="6" creationId="{015F61DA-23A5-D3C0-05EB-98666F03A294}"/>
          </ac:spMkLst>
        </pc:spChg>
        <pc:spChg chg="add del">
          <ac:chgData name="Thomas Xu" userId="72a40c57-58f8-4deb-8f71-c52d4941dc1d" providerId="ADAL" clId="{1A2AD167-03BD-4192-8625-971A44F5C939}" dt="2024-04-08T23:19:17.557" v="255" actId="26606"/>
          <ac:spMkLst>
            <pc:docMk/>
            <pc:sldMk cId="3760331451" sldId="260"/>
            <ac:spMk id="12" creationId="{8761DDFE-071F-4200-B0AA-394476C2D2D6}"/>
          </ac:spMkLst>
        </pc:spChg>
        <pc:spChg chg="add">
          <ac:chgData name="Thomas Xu" userId="72a40c57-58f8-4deb-8f71-c52d4941dc1d" providerId="ADAL" clId="{1A2AD167-03BD-4192-8625-971A44F5C939}" dt="2024-04-08T23:19:17.557" v="255" actId="26606"/>
          <ac:spMkLst>
            <pc:docMk/>
            <pc:sldMk cId="3760331451" sldId="260"/>
            <ac:spMk id="17" creationId="{99ED5833-B85B-4103-8A3B-CAB0308E6C15}"/>
          </ac:spMkLst>
        </pc:spChg>
        <pc:picChg chg="add del mod">
          <ac:chgData name="Thomas Xu" userId="72a40c57-58f8-4deb-8f71-c52d4941dc1d" providerId="ADAL" clId="{1A2AD167-03BD-4192-8625-971A44F5C939}" dt="2024-04-09T02:30:14.531" v="293" actId="478"/>
          <ac:picMkLst>
            <pc:docMk/>
            <pc:sldMk cId="3760331451" sldId="260"/>
            <ac:picMk id="5" creationId="{4B35EEA2-D35A-3169-8F6A-9D4ADBF3228E}"/>
          </ac:picMkLst>
        </pc:picChg>
        <pc:picChg chg="add del mod">
          <ac:chgData name="Thomas Xu" userId="72a40c57-58f8-4deb-8f71-c52d4941dc1d" providerId="ADAL" clId="{1A2AD167-03BD-4192-8625-971A44F5C939}" dt="2024-04-09T02:30:13.908" v="292" actId="478"/>
          <ac:picMkLst>
            <pc:docMk/>
            <pc:sldMk cId="3760331451" sldId="260"/>
            <ac:picMk id="7" creationId="{351D02E6-705A-5C21-8A82-061FB443BDC4}"/>
          </ac:picMkLst>
        </pc:picChg>
        <pc:picChg chg="add">
          <ac:chgData name="Thomas Xu" userId="72a40c57-58f8-4deb-8f71-c52d4941dc1d" providerId="ADAL" clId="{1A2AD167-03BD-4192-8625-971A44F5C939}" dt="2024-04-09T02:31:43.047" v="294" actId="22"/>
          <ac:picMkLst>
            <pc:docMk/>
            <pc:sldMk cId="3760331451" sldId="260"/>
            <ac:picMk id="9" creationId="{1AB66C2C-066A-5111-B39F-C9B92EDFD759}"/>
          </ac:picMkLst>
        </pc:picChg>
      </pc:sldChg>
      <pc:sldChg chg="addSp modSp mod">
        <pc:chgData name="Thomas Xu" userId="72a40c57-58f8-4deb-8f71-c52d4941dc1d" providerId="ADAL" clId="{1A2AD167-03BD-4192-8625-971A44F5C939}" dt="2024-04-09T02:33:02.972" v="353" actId="1076"/>
        <pc:sldMkLst>
          <pc:docMk/>
          <pc:sldMk cId="0" sldId="268"/>
        </pc:sldMkLst>
        <pc:spChg chg="mod">
          <ac:chgData name="Thomas Xu" userId="72a40c57-58f8-4deb-8f71-c52d4941dc1d" providerId="ADAL" clId="{1A2AD167-03BD-4192-8625-971A44F5C939}" dt="2024-04-09T02:30:09.136" v="291" actId="20577"/>
          <ac:spMkLst>
            <pc:docMk/>
            <pc:sldMk cId="0" sldId="268"/>
            <ac:spMk id="86" creationId="{00000000-0000-0000-0000-000000000000}"/>
          </ac:spMkLst>
        </pc:spChg>
        <pc:picChg chg="add mod">
          <ac:chgData name="Thomas Xu" userId="72a40c57-58f8-4deb-8f71-c52d4941dc1d" providerId="ADAL" clId="{1A2AD167-03BD-4192-8625-971A44F5C939}" dt="2024-04-09T02:33:02.972" v="353" actId="1076"/>
          <ac:picMkLst>
            <pc:docMk/>
            <pc:sldMk cId="0" sldId="268"/>
            <ac:picMk id="3" creationId="{88F42C7A-5E3E-4389-FEA1-4C156DD3CE2F}"/>
          </ac:picMkLst>
        </pc:picChg>
      </pc:sldChg>
      <pc:sldChg chg="modSp mod">
        <pc:chgData name="Thomas Xu" userId="72a40c57-58f8-4deb-8f71-c52d4941dc1d" providerId="ADAL" clId="{1A2AD167-03BD-4192-8625-971A44F5C939}" dt="2024-04-09T02:36:52.083" v="496" actId="20577"/>
        <pc:sldMkLst>
          <pc:docMk/>
          <pc:sldMk cId="0" sldId="269"/>
        </pc:sldMkLst>
        <pc:spChg chg="mod">
          <ac:chgData name="Thomas Xu" userId="72a40c57-58f8-4deb-8f71-c52d4941dc1d" providerId="ADAL" clId="{1A2AD167-03BD-4192-8625-971A44F5C939}" dt="2024-04-09T02:32:50.225" v="352" actId="20577"/>
          <ac:spMkLst>
            <pc:docMk/>
            <pc:sldMk cId="0" sldId="269"/>
            <ac:spMk id="91" creationId="{00000000-0000-0000-0000-000000000000}"/>
          </ac:spMkLst>
        </pc:spChg>
        <pc:graphicFrameChg chg="modGraphic">
          <ac:chgData name="Thomas Xu" userId="72a40c57-58f8-4deb-8f71-c52d4941dc1d" providerId="ADAL" clId="{1A2AD167-03BD-4192-8625-971A44F5C939}" dt="2024-04-09T02:36:52.083" v="496" actId="20577"/>
          <ac:graphicFrameMkLst>
            <pc:docMk/>
            <pc:sldMk cId="0" sldId="269"/>
            <ac:graphicFrameMk id="92" creationId="{00000000-0000-0000-0000-000000000000}"/>
          </ac:graphicFrameMkLst>
        </pc:graphicFrameChg>
      </pc:sldChg>
      <pc:sldChg chg="modSp mod">
        <pc:chgData name="Thomas Xu" userId="72a40c57-58f8-4deb-8f71-c52d4941dc1d" providerId="ADAL" clId="{1A2AD167-03BD-4192-8625-971A44F5C939}" dt="2024-04-07T23:06:11.508" v="231"/>
        <pc:sldMkLst>
          <pc:docMk/>
          <pc:sldMk cId="975627948" sldId="272"/>
        </pc:sldMkLst>
        <pc:graphicFrameChg chg="mod modGraphic">
          <ac:chgData name="Thomas Xu" userId="72a40c57-58f8-4deb-8f71-c52d4941dc1d" providerId="ADAL" clId="{1A2AD167-03BD-4192-8625-971A44F5C939}" dt="2024-04-07T23:06:11.508" v="231"/>
          <ac:graphicFrameMkLst>
            <pc:docMk/>
            <pc:sldMk cId="975627948" sldId="272"/>
            <ac:graphicFrameMk id="6" creationId="{A02ECB3F-5E1A-4602-8844-49609D54ADF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9/04/2024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9/04/2024</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9/04/2024</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9/04/2024</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9/04/2024</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9/04/2024</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9/04/2024</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9/04/2024</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9/04/2024</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9/04/2024</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9/04/2024</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9/04/2024</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9/04/2024</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invite/b/FhtI14HZ/ATTIb9b8e9e667a0a7e4b64882e5e66f98628483FCFD/burger-menu-combos" TargetMode="External"/><Relationship Id="rId2" Type="http://schemas.openxmlformats.org/officeDocument/2006/relationships/hyperlink" Target="https://middletonschoolnz-my.sharepoint.com/personal/xut2_middleton_school_nz/Documents/Year%2012/12DTC/91896%20Programming/Asessment/pre-assessment"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AS91896(2.7) &amp; AS91887(2.8)</a:t>
            </a:r>
            <a:br>
              <a:rPr lang="en-NZ" dirty="0"/>
            </a:br>
            <a:r>
              <a:rPr lang="en-NZ" b="1" dirty="0"/>
              <a:t>Burger Menu Combos</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Thomas Xu</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Burger Menu Combos</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690688"/>
            <a:ext cx="8520600" cy="4474029"/>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your main (OneDrive) project folder: </a:t>
            </a:r>
          </a:p>
          <a:p>
            <a:pPr marL="0" indent="0">
              <a:lnSpc>
                <a:spcPct val="100000"/>
              </a:lnSpc>
              <a:spcBef>
                <a:spcPts val="0"/>
              </a:spcBef>
              <a:buClr>
                <a:schemeClr val="dk1"/>
              </a:buClr>
              <a:buSzPts val="1100"/>
              <a:buFont typeface="Arial"/>
              <a:buNone/>
            </a:pPr>
            <a:r>
              <a:rPr lang="en-NZ" sz="2000" b="1" dirty="0">
                <a:solidFill>
                  <a:srgbClr val="274E13"/>
                </a:solidFill>
              </a:rPr>
              <a:t>[</a:t>
            </a:r>
            <a:r>
              <a:rPr lang="en-NZ" sz="2000" b="1" dirty="0">
                <a:solidFill>
                  <a:srgbClr val="274E13"/>
                </a:solidFill>
                <a:hlinkClick r:id="rId2"/>
              </a:rPr>
              <a:t>https://middletonschoolnzmy.sharepoint.com/:f:/g/personal/xut2_middleton_school_nz/Enii4MCCLIlDkVrJsVz0hRAB6lpRNIjeu53b8AvbJYsupA?email=P.Baker%40middleton.school.nz&amp;e=dIz73Y</a:t>
            </a:r>
            <a:r>
              <a:rPr lang="en-NZ" sz="2000" b="1" dirty="0">
                <a:solidFill>
                  <a:srgbClr val="274E13"/>
                </a:solidFill>
              </a:rPr>
              <a:t>]</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https://trello.com/invite/b/FhtI14HZ/ATTIb9b8e9e667a0a7e4b64882e5e66f98628483FCFD/burger-menu-combos</a:t>
            </a:r>
            <a:r>
              <a:rPr lang="en-NZ" sz="2000" b="1" dirty="0">
                <a:solidFill>
                  <a:srgbClr val="274E13"/>
                </a:solidFill>
              </a:rPr>
              <a:t>]</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137725121"/>
              </p:ext>
            </p:extLst>
          </p:nvPr>
        </p:nvGraphicFramePr>
        <p:xfrm>
          <a:off x="589280" y="1574800"/>
          <a:ext cx="10515600" cy="475996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Describe the implication and give an example</a:t>
                      </a:r>
                    </a:p>
                  </a:txBody>
                  <a:tcPr/>
                </a:tc>
                <a:extLst>
                  <a:ext uri="{0D108BD9-81ED-4DB2-BD59-A6C34878D82A}">
                    <a16:rowId xmlns:a16="http://schemas.microsoft.com/office/drawing/2014/main" val="2286542890"/>
                  </a:ext>
                </a:extLst>
              </a:tr>
              <a:tr h="370840">
                <a:tc>
                  <a:txBody>
                    <a:bodyPr/>
                    <a:lstStyle/>
                    <a:p>
                      <a:r>
                        <a:rPr lang="en-NZ" dirty="0"/>
                        <a:t>Functionally </a:t>
                      </a:r>
                    </a:p>
                  </a:txBody>
                  <a:tcPr/>
                </a:tc>
                <a:tc>
                  <a:txBody>
                    <a:bodyPr/>
                    <a:lstStyle/>
                    <a:p>
                      <a:r>
                        <a:rPr lang="en-GB" dirty="0"/>
                        <a:t>Features are about making sure the program works as expected. It should work for expected, borderline and unexpected situations. For example, if my program asks the user how many rounds they want, it should work fine for expected input (like "2") or boundary input (like "1"), but if the user enters something invalid (like "0" or "0.5") "), it should not crash or "a"</a:t>
                      </a:r>
                      <a:endParaRPr lang="en-NZ" dirty="0"/>
                    </a:p>
                  </a:txBody>
                  <a:tcPr/>
                </a:tc>
                <a:extLst>
                  <a:ext uri="{0D108BD9-81ED-4DB2-BD59-A6C34878D82A}">
                    <a16:rowId xmlns:a16="http://schemas.microsoft.com/office/drawing/2014/main" val="2636529970"/>
                  </a:ext>
                </a:extLst>
              </a:tr>
              <a:tr h="370840">
                <a:tc>
                  <a:txBody>
                    <a:bodyPr/>
                    <a:lstStyle/>
                    <a:p>
                      <a:r>
                        <a:rPr lang="en-NZ" dirty="0"/>
                        <a:t>usability</a:t>
                      </a:r>
                    </a:p>
                  </a:txBody>
                  <a:tcPr/>
                </a:tc>
                <a:tc>
                  <a:txBody>
                    <a:bodyPr/>
                    <a:lstStyle/>
                    <a:p>
                      <a:r>
                        <a:rPr lang="en-GB" dirty="0"/>
                        <a:t>Usability is about how early the end user can get the program to do what it's supposed to do. It addresses issues such as making instructions and error messages legible and easy for users to understand. It is important to minimize or eliminate any frustration.</a:t>
                      </a:r>
                      <a:endParaRPr lang="en-NZ" dirty="0"/>
                    </a:p>
                  </a:txBody>
                  <a:tcPr/>
                </a:tc>
                <a:extLst>
                  <a:ext uri="{0D108BD9-81ED-4DB2-BD59-A6C34878D82A}">
                    <a16:rowId xmlns:a16="http://schemas.microsoft.com/office/drawing/2014/main" val="845002142"/>
                  </a:ext>
                </a:extLst>
              </a:tr>
              <a:tr h="370840">
                <a:tc>
                  <a:txBody>
                    <a:bodyPr/>
                    <a:lstStyle/>
                    <a:p>
                      <a:r>
                        <a:rPr lang="en-NZ" dirty="0"/>
                        <a:t>aesthetic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Aesthetic is about the program’s overall appearance. A program which looks good because it includes well spaced instructions, prompts and ‘decoration’ around key messages is going to be more aesthetically pleasing than one which is composed of unspaced plain text</a:t>
                      </a:r>
                    </a:p>
                  </a:txBody>
                  <a:tcPr/>
                </a:tc>
                <a:extLst>
                  <a:ext uri="{0D108BD9-81ED-4DB2-BD59-A6C34878D82A}">
                    <a16:rowId xmlns:a16="http://schemas.microsoft.com/office/drawing/2014/main" val="1686164491"/>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181234" y="358623"/>
            <a:ext cx="11829532" cy="532261"/>
          </a:xfrm>
        </p:spPr>
        <p:txBody>
          <a:bodyPr vert="horz" lIns="91440" tIns="45720" rIns="91440" bIns="45720" rtlCol="0" anchor="b">
            <a:normAutofit/>
          </a:bodyPr>
          <a:lstStyle/>
          <a:p>
            <a:r>
              <a:rPr lang="en-US" sz="32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198" y="890884"/>
            <a:ext cx="10527381" cy="1004216"/>
          </a:xfrm>
          <a:prstGeom prst="rect">
            <a:avLst/>
          </a:prstGeom>
        </p:spPr>
        <p:txBody>
          <a:bodyPr vert="horz" lIns="91440" tIns="45720" rIns="91440" bIns="45720" rtlCol="0" anchor="ctr">
            <a:normAutofit/>
          </a:bodyPr>
          <a:lstStyle/>
          <a:p>
            <a:pPr>
              <a:lnSpc>
                <a:spcPct val="90000"/>
              </a:lnSpc>
              <a:spcAft>
                <a:spcPts val="600"/>
              </a:spcAft>
            </a:pPr>
            <a:endParaRPr lang="en-US" sz="2000" dirty="0"/>
          </a:p>
        </p:txBody>
      </p:sp>
      <p:sp>
        <p:nvSpPr>
          <p:cNvPr id="6" name="TextBox 5">
            <a:extLst>
              <a:ext uri="{FF2B5EF4-FFF2-40B4-BE49-F238E27FC236}">
                <a16:creationId xmlns:a16="http://schemas.microsoft.com/office/drawing/2014/main" id="{015F61DA-23A5-D3C0-05EB-98666F03A294}"/>
              </a:ext>
            </a:extLst>
          </p:cNvPr>
          <p:cNvSpPr txBox="1"/>
          <p:nvPr/>
        </p:nvSpPr>
        <p:spPr>
          <a:xfrm>
            <a:off x="181234" y="980071"/>
            <a:ext cx="8494680" cy="708912"/>
          </a:xfrm>
          <a:prstGeom prst="rect">
            <a:avLst/>
          </a:prstGeom>
          <a:noFill/>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9" name="Picture 8">
            <a:extLst>
              <a:ext uri="{FF2B5EF4-FFF2-40B4-BE49-F238E27FC236}">
                <a16:creationId xmlns:a16="http://schemas.microsoft.com/office/drawing/2014/main" id="{1AB66C2C-066A-5111-B39F-C9B92EDFD759}"/>
              </a:ext>
            </a:extLst>
          </p:cNvPr>
          <p:cNvPicPr>
            <a:picLocks noChangeAspect="1"/>
          </p:cNvPicPr>
          <p:nvPr/>
        </p:nvPicPr>
        <p:blipFill>
          <a:blip r:embed="rId3"/>
          <a:stretch>
            <a:fillRect/>
          </a:stretch>
        </p:blipFill>
        <p:spPr>
          <a:xfrm>
            <a:off x="0" y="2228517"/>
            <a:ext cx="12192000" cy="2400966"/>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Add combo (Trello screenshot)</a:t>
            </a:r>
            <a:endParaRPr sz="4000" dirty="0"/>
          </a:p>
        </p:txBody>
      </p:sp>
      <p:pic>
        <p:nvPicPr>
          <p:cNvPr id="3" name="Picture 2">
            <a:extLst>
              <a:ext uri="{FF2B5EF4-FFF2-40B4-BE49-F238E27FC236}">
                <a16:creationId xmlns:a16="http://schemas.microsoft.com/office/drawing/2014/main" id="{88F42C7A-5E3E-4389-FEA1-4C156DD3CE2F}"/>
              </a:ext>
            </a:extLst>
          </p:cNvPr>
          <p:cNvPicPr>
            <a:picLocks noChangeAspect="1"/>
          </p:cNvPicPr>
          <p:nvPr/>
        </p:nvPicPr>
        <p:blipFill>
          <a:blip r:embed="rId3"/>
          <a:stretch>
            <a:fillRect/>
          </a:stretch>
        </p:blipFill>
        <p:spPr>
          <a:xfrm>
            <a:off x="4501058" y="1499918"/>
            <a:ext cx="2667372" cy="38581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Add combo - Test Plan</a:t>
            </a:r>
            <a:endParaRPr sz="4000" dirty="0"/>
          </a:p>
        </p:txBody>
      </p:sp>
      <p:graphicFrame>
        <p:nvGraphicFramePr>
          <p:cNvPr id="92" name="Google Shape;92;p19"/>
          <p:cNvGraphicFramePr/>
          <p:nvPr>
            <p:extLst>
              <p:ext uri="{D42A27DB-BD31-4B8C-83A1-F6EECF244321}">
                <p14:modId xmlns:p14="http://schemas.microsoft.com/office/powerpoint/2010/main" val="3317564070"/>
              </p:ext>
            </p:extLst>
          </p:nvPr>
        </p:nvGraphicFramePr>
        <p:xfrm>
          <a:off x="509967" y="1690300"/>
          <a:ext cx="11360800" cy="182868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Enter the name of combo</a:t>
                      </a:r>
                      <a:endParaRPr sz="2400" dirty="0"/>
                    </a:p>
                  </a:txBody>
                  <a:tcPr marL="121900" marR="121900" marT="121900" marB="121900"/>
                </a:tc>
                <a:tc>
                  <a:txBody>
                    <a:bodyPr/>
                    <a:lstStyle/>
                    <a:p>
                      <a:pPr marL="0" lvl="0" indent="0" algn="l" rtl="0">
                        <a:spcBef>
                          <a:spcPts val="0"/>
                        </a:spcBef>
                        <a:spcAft>
                          <a:spcPts val="0"/>
                        </a:spcAft>
                        <a:buNone/>
                      </a:pPr>
                      <a:r>
                        <a:rPr lang="en-NZ" sz="2400"/>
                        <a:t>Goes on to </a:t>
                      </a:r>
                      <a:endParaRPr sz="2400" dirty="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555263479"/>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1FA5F42E32064EBC712696EE2EC419" ma:contentTypeVersion="1" ma:contentTypeDescription="Create a new document." ma:contentTypeScope="" ma:versionID="8da24ec2fec523de482f60ce898ffe29">
  <xsd:schema xmlns:xsd="http://www.w3.org/2001/XMLSchema" xmlns:xs="http://www.w3.org/2001/XMLSchema" xmlns:p="http://schemas.microsoft.com/office/2006/metadata/properties" xmlns:ns2="e38b8155-5114-47b0-a9fa-eb229fbfe015" targetNamespace="http://schemas.microsoft.com/office/2006/metadata/properties" ma:root="true" ma:fieldsID="1e3f358edf1a5d679493ec63a22a5273" ns2:_="">
    <xsd:import namespace="e38b8155-5114-47b0-a9fa-eb229fbfe015"/>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b8155-5114-47b0-a9fa-eb229fbfe015"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e38b8155-5114-47b0-a9fa-eb229fbfe01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D95F95-BD04-4506-AA32-6C1F5D8BD8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8b8155-5114-47b0-a9fa-eb229fbfe0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46E379-F785-4EC3-9D7D-4625EC2D6FE4}">
  <ds:schemaRefs>
    <ds:schemaRef ds:uri="http://schemas.microsoft.com/office/2006/documentManagement/types"/>
    <ds:schemaRef ds:uri="http://www.w3.org/XML/1998/namespace"/>
    <ds:schemaRef ds:uri="http://purl.org/dc/elements/1.1/"/>
    <ds:schemaRef ds:uri="http://schemas.microsoft.com/office/2006/metadata/properties"/>
    <ds:schemaRef ds:uri="e38b8155-5114-47b0-a9fa-eb229fbfe015"/>
    <ds:schemaRef ds:uri="http://schemas.openxmlformats.org/package/2006/metadata/core-properties"/>
    <ds:schemaRef ds:uri="http://purl.org/dc/dcmitype/"/>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850509B3-B737-4CBB-82EF-E3EDD3E90B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687</TotalTime>
  <Words>830</Words>
  <Application>Microsoft Office PowerPoint</Application>
  <PresentationFormat>Widescreen</PresentationFormat>
  <Paragraphs>61</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AS91896(2.7) &amp; AS91887(2.8) Burger Menu Combos</vt:lpstr>
      <vt:lpstr>Burger Menu Combos</vt:lpstr>
      <vt:lpstr>Explain relevant Implications:</vt:lpstr>
      <vt:lpstr>Decomposition:</vt:lpstr>
      <vt:lpstr>Add combo (Trello screenshot)</vt:lpstr>
      <vt:lpstr>Add combo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Thomas Xu</cp:lastModifiedBy>
  <cp:revision>11</cp:revision>
  <dcterms:created xsi:type="dcterms:W3CDTF">2020-03-13T23:52:53Z</dcterms:created>
  <dcterms:modified xsi:type="dcterms:W3CDTF">2024-04-09T02:36:52Z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0x010100CF1FA5F42E32064EBC712696EE2EC419</vt:lpwstr>
  </property>
</Properties>
</file>